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E7"/>
    <a:srgbClr val="00D0CA"/>
    <a:srgbClr val="53FFFB"/>
    <a:srgbClr val="47F8F4"/>
    <a:srgbClr val="17E5DF"/>
    <a:srgbClr val="00B8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1D47F8-2B6C-4428-B7C2-8240A39D2C9E}" v="40" dt="2025-08-04T20:11:03.978"/>
    <p1510:client id="{A00C9ACF-C19C-C48A-F7DE-C738B68AE0E9}" v="88" dt="2025-08-04T19:57:05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ás Vera" userId="38d65897-9c8b-4cb8-80a0-ee893c5981b9" providerId="ADAL" clId="{85BBE6BD-482E-440E-9C9B-FC86B105DB1C}"/>
    <pc:docChg chg="modSld">
      <pc:chgData name="Nicolás Vera" userId="38d65897-9c8b-4cb8-80a0-ee893c5981b9" providerId="ADAL" clId="{85BBE6BD-482E-440E-9C9B-FC86B105DB1C}" dt="2025-08-01T19:34:49.722" v="0" actId="20577"/>
      <pc:docMkLst>
        <pc:docMk/>
      </pc:docMkLst>
      <pc:sldChg chg="modSp mod">
        <pc:chgData name="Nicolás Vera" userId="38d65897-9c8b-4cb8-80a0-ee893c5981b9" providerId="ADAL" clId="{85BBE6BD-482E-440E-9C9B-FC86B105DB1C}" dt="2025-08-01T19:34:49.722" v="0" actId="20577"/>
        <pc:sldMkLst>
          <pc:docMk/>
          <pc:sldMk cId="985480551" sldId="256"/>
        </pc:sldMkLst>
        <pc:spChg chg="mod">
          <ac:chgData name="Nicolás Vera" userId="38d65897-9c8b-4cb8-80a0-ee893c5981b9" providerId="ADAL" clId="{85BBE6BD-482E-440E-9C9B-FC86B105DB1C}" dt="2025-08-01T19:34:49.722" v="0" actId="20577"/>
          <ac:spMkLst>
            <pc:docMk/>
            <pc:sldMk cId="985480551" sldId="256"/>
            <ac:spMk id="6" creationId="{01125163-A0BC-A77D-3685-E05577C00AAD}"/>
          </ac:spMkLst>
        </pc:spChg>
      </pc:sldChg>
    </pc:docChg>
  </pc:docChgLst>
  <pc:docChgLst>
    <pc:chgData name="Nicolás Vera" userId="38d65897-9c8b-4cb8-80a0-ee893c5981b9" providerId="ADAL" clId="{531D47F8-2B6C-4428-B7C2-8240A39D2C9E}"/>
    <pc:docChg chg="undo custSel modSld">
      <pc:chgData name="Nicolás Vera" userId="38d65897-9c8b-4cb8-80a0-ee893c5981b9" providerId="ADAL" clId="{531D47F8-2B6C-4428-B7C2-8240A39D2C9E}" dt="2025-08-04T20:11:03.978" v="42" actId="1076"/>
      <pc:docMkLst>
        <pc:docMk/>
      </pc:docMkLst>
      <pc:sldChg chg="addSp delSp modSp mod">
        <pc:chgData name="Nicolás Vera" userId="38d65897-9c8b-4cb8-80a0-ee893c5981b9" providerId="ADAL" clId="{531D47F8-2B6C-4428-B7C2-8240A39D2C9E}" dt="2025-08-04T20:04:38.360" v="6" actId="1076"/>
        <pc:sldMkLst>
          <pc:docMk/>
          <pc:sldMk cId="985480551" sldId="256"/>
        </pc:sldMkLst>
        <pc:spChg chg="del">
          <ac:chgData name="Nicolás Vera" userId="38d65897-9c8b-4cb8-80a0-ee893c5981b9" providerId="ADAL" clId="{531D47F8-2B6C-4428-B7C2-8240A39D2C9E}" dt="2025-08-04T20:04:27.750" v="3" actId="478"/>
          <ac:spMkLst>
            <pc:docMk/>
            <pc:sldMk cId="985480551" sldId="256"/>
            <ac:spMk id="2" creationId="{7B98263D-E8CF-8980-839A-8DABA1B3802D}"/>
          </ac:spMkLst>
        </pc:spChg>
        <pc:spChg chg="add del mod">
          <ac:chgData name="Nicolás Vera" userId="38d65897-9c8b-4cb8-80a0-ee893c5981b9" providerId="ADAL" clId="{531D47F8-2B6C-4428-B7C2-8240A39D2C9E}" dt="2025-08-04T20:04:34.038" v="5" actId="478"/>
          <ac:spMkLst>
            <pc:docMk/>
            <pc:sldMk cId="985480551" sldId="256"/>
            <ac:spMk id="5" creationId="{AD90731C-E75B-F887-305F-7CE2AADC8366}"/>
          </ac:spMkLst>
        </pc:spChg>
        <pc:spChg chg="add mod">
          <ac:chgData name="Nicolás Vera" userId="38d65897-9c8b-4cb8-80a0-ee893c5981b9" providerId="ADAL" clId="{531D47F8-2B6C-4428-B7C2-8240A39D2C9E}" dt="2025-08-04T20:04:38.360" v="6" actId="1076"/>
          <ac:spMkLst>
            <pc:docMk/>
            <pc:sldMk cId="985480551" sldId="256"/>
            <ac:spMk id="7" creationId="{57E940B5-6704-2A89-7420-6A7B498CAB3F}"/>
          </ac:spMkLst>
        </pc:spChg>
        <pc:spChg chg="del">
          <ac:chgData name="Nicolás Vera" userId="38d65897-9c8b-4cb8-80a0-ee893c5981b9" providerId="ADAL" clId="{531D47F8-2B6C-4428-B7C2-8240A39D2C9E}" dt="2025-08-04T20:04:27.750" v="3" actId="478"/>
          <ac:spMkLst>
            <pc:docMk/>
            <pc:sldMk cId="985480551" sldId="256"/>
            <ac:spMk id="9" creationId="{2F8F3BD3-378E-E808-ADC3-549560FEAD28}"/>
          </ac:spMkLst>
        </pc:spChg>
        <pc:spChg chg="add mod">
          <ac:chgData name="Nicolás Vera" userId="38d65897-9c8b-4cb8-80a0-ee893c5981b9" providerId="ADAL" clId="{531D47F8-2B6C-4428-B7C2-8240A39D2C9E}" dt="2025-08-04T20:04:30.948" v="4"/>
          <ac:spMkLst>
            <pc:docMk/>
            <pc:sldMk cId="985480551" sldId="256"/>
            <ac:spMk id="10" creationId="{75382792-4CCD-1609-B01D-95F501023904}"/>
          </ac:spMkLst>
        </pc:spChg>
        <pc:spChg chg="add mod">
          <ac:chgData name="Nicolás Vera" userId="38d65897-9c8b-4cb8-80a0-ee893c5981b9" providerId="ADAL" clId="{531D47F8-2B6C-4428-B7C2-8240A39D2C9E}" dt="2025-08-04T20:04:38.360" v="6" actId="1076"/>
          <ac:spMkLst>
            <pc:docMk/>
            <pc:sldMk cId="985480551" sldId="256"/>
            <ac:spMk id="11" creationId="{CA62EE5A-E434-2DC2-65D3-0FACCE5A6578}"/>
          </ac:spMkLst>
        </pc:spChg>
      </pc:sldChg>
      <pc:sldChg chg="modSp mod">
        <pc:chgData name="Nicolás Vera" userId="38d65897-9c8b-4cb8-80a0-ee893c5981b9" providerId="ADAL" clId="{531D47F8-2B6C-4428-B7C2-8240A39D2C9E}" dt="2025-08-04T20:10:31.307" v="34" actId="1076"/>
        <pc:sldMkLst>
          <pc:docMk/>
          <pc:sldMk cId="675316367" sldId="257"/>
        </pc:sldMkLst>
        <pc:picChg chg="mod">
          <ac:chgData name="Nicolás Vera" userId="38d65897-9c8b-4cb8-80a0-ee893c5981b9" providerId="ADAL" clId="{531D47F8-2B6C-4428-B7C2-8240A39D2C9E}" dt="2025-08-04T20:10:31.307" v="34" actId="1076"/>
          <ac:picMkLst>
            <pc:docMk/>
            <pc:sldMk cId="675316367" sldId="257"/>
            <ac:picMk id="7" creationId="{8531D5BE-CB11-08E8-FC1E-C718CEE7C1EB}"/>
          </ac:picMkLst>
        </pc:picChg>
      </pc:sldChg>
      <pc:sldChg chg="modSp mod">
        <pc:chgData name="Nicolás Vera" userId="38d65897-9c8b-4cb8-80a0-ee893c5981b9" providerId="ADAL" clId="{531D47F8-2B6C-4428-B7C2-8240A39D2C9E}" dt="2025-08-04T20:11:03.978" v="42" actId="1076"/>
        <pc:sldMkLst>
          <pc:docMk/>
          <pc:sldMk cId="913822454" sldId="258"/>
        </pc:sldMkLst>
        <pc:picChg chg="mod">
          <ac:chgData name="Nicolás Vera" userId="38d65897-9c8b-4cb8-80a0-ee893c5981b9" providerId="ADAL" clId="{531D47F8-2B6C-4428-B7C2-8240A39D2C9E}" dt="2025-08-04T20:11:03.978" v="42" actId="1076"/>
          <ac:picMkLst>
            <pc:docMk/>
            <pc:sldMk cId="913822454" sldId="258"/>
            <ac:picMk id="7" creationId="{3C10C77E-A0CA-263A-93E1-1C6197BF4845}"/>
          </ac:picMkLst>
        </pc:picChg>
      </pc:sldChg>
      <pc:sldChg chg="modSp mod">
        <pc:chgData name="Nicolás Vera" userId="38d65897-9c8b-4cb8-80a0-ee893c5981b9" providerId="ADAL" clId="{531D47F8-2B6C-4428-B7C2-8240A39D2C9E}" dt="2025-08-04T20:10:24.350" v="32" actId="1076"/>
        <pc:sldMkLst>
          <pc:docMk/>
          <pc:sldMk cId="3691309776" sldId="259"/>
        </pc:sldMkLst>
        <pc:picChg chg="mod">
          <ac:chgData name="Nicolás Vera" userId="38d65897-9c8b-4cb8-80a0-ee893c5981b9" providerId="ADAL" clId="{531D47F8-2B6C-4428-B7C2-8240A39D2C9E}" dt="2025-08-04T20:10:24.350" v="32" actId="1076"/>
          <ac:picMkLst>
            <pc:docMk/>
            <pc:sldMk cId="3691309776" sldId="259"/>
            <ac:picMk id="12" creationId="{3FD0DE44-BFE0-D43D-C261-07D55E69D68B}"/>
          </ac:picMkLst>
        </pc:picChg>
      </pc:sldChg>
      <pc:sldChg chg="modSp mod">
        <pc:chgData name="Nicolás Vera" userId="38d65897-9c8b-4cb8-80a0-ee893c5981b9" providerId="ADAL" clId="{531D47F8-2B6C-4428-B7C2-8240A39D2C9E}" dt="2025-06-19T19:47:19.369" v="0" actId="1076"/>
        <pc:sldMkLst>
          <pc:docMk/>
          <pc:sldMk cId="271163673" sldId="262"/>
        </pc:sldMkLst>
      </pc:sldChg>
      <pc:sldChg chg="modSp mod">
        <pc:chgData name="Nicolás Vera" userId="38d65897-9c8b-4cb8-80a0-ee893c5981b9" providerId="ADAL" clId="{531D47F8-2B6C-4428-B7C2-8240A39D2C9E}" dt="2025-08-04T20:10:13.849" v="26" actId="1076"/>
        <pc:sldMkLst>
          <pc:docMk/>
          <pc:sldMk cId="3849638692" sldId="263"/>
        </pc:sldMkLst>
        <pc:picChg chg="mod">
          <ac:chgData name="Nicolás Vera" userId="38d65897-9c8b-4cb8-80a0-ee893c5981b9" providerId="ADAL" clId="{531D47F8-2B6C-4428-B7C2-8240A39D2C9E}" dt="2025-08-04T20:10:13.849" v="26" actId="1076"/>
          <ac:picMkLst>
            <pc:docMk/>
            <pc:sldMk cId="3849638692" sldId="263"/>
            <ac:picMk id="3" creationId="{92D7CD58-61BA-D1C8-446F-94530DF48CB6}"/>
          </ac:picMkLst>
        </pc:picChg>
      </pc:sldChg>
      <pc:sldChg chg="modSp mod">
        <pc:chgData name="Nicolás Vera" userId="38d65897-9c8b-4cb8-80a0-ee893c5981b9" providerId="ADAL" clId="{531D47F8-2B6C-4428-B7C2-8240A39D2C9E}" dt="2025-08-04T17:02:06.255" v="2" actId="1076"/>
        <pc:sldMkLst>
          <pc:docMk/>
          <pc:sldMk cId="84250905" sldId="264"/>
        </pc:sldMkLst>
        <pc:spChg chg="mod">
          <ac:chgData name="Nicolás Vera" userId="38d65897-9c8b-4cb8-80a0-ee893c5981b9" providerId="ADAL" clId="{531D47F8-2B6C-4428-B7C2-8240A39D2C9E}" dt="2025-08-04T17:02:06.255" v="2" actId="1076"/>
          <ac:spMkLst>
            <pc:docMk/>
            <pc:sldMk cId="84250905" sldId="264"/>
            <ac:spMk id="10" creationId="{4C4CAF62-C28C-44F0-F34D-C616DD193D1C}"/>
          </ac:spMkLst>
        </pc:spChg>
      </pc:sldChg>
    </pc:docChg>
  </pc:docChgLst>
  <pc:docChgLst>
    <pc:chgData name="Samuel Montupil" userId="S::smontupil@defontana.com::c32257b6-d017-4655-abcf-f8cbb947479e" providerId="AD" clId="Web-{A00C9ACF-C19C-C48A-F7DE-C738B68AE0E9}"/>
    <pc:docChg chg="modSld">
      <pc:chgData name="Samuel Montupil" userId="S::smontupil@defontana.com::c32257b6-d017-4655-abcf-f8cbb947479e" providerId="AD" clId="Web-{A00C9ACF-C19C-C48A-F7DE-C738B68AE0E9}" dt="2025-08-04T19:57:05.773" v="87" actId="20577"/>
      <pc:docMkLst>
        <pc:docMk/>
      </pc:docMkLst>
      <pc:sldChg chg="modSp">
        <pc:chgData name="Samuel Montupil" userId="S::smontupil@defontana.com::c32257b6-d017-4655-abcf-f8cbb947479e" providerId="AD" clId="Web-{A00C9ACF-C19C-C48A-F7DE-C738B68AE0E9}" dt="2025-08-04T19:57:05.773" v="87" actId="20577"/>
        <pc:sldMkLst>
          <pc:docMk/>
          <pc:sldMk cId="985480551" sldId="256"/>
        </pc:sldMkLst>
        <pc:spChg chg="mod">
          <ac:chgData name="Samuel Montupil" userId="S::smontupil@defontana.com::c32257b6-d017-4655-abcf-f8cbb947479e" providerId="AD" clId="Web-{A00C9ACF-C19C-C48A-F7DE-C738B68AE0E9}" dt="2025-08-04T19:57:05.773" v="87" actId="20577"/>
          <ac:spMkLst>
            <pc:docMk/>
            <pc:sldMk cId="985480551" sldId="256"/>
            <ac:spMk id="2" creationId="{7B98263D-E8CF-8980-839A-8DABA1B3802D}"/>
          </ac:spMkLst>
        </pc:spChg>
        <pc:spChg chg="mod">
          <ac:chgData name="Samuel Montupil" userId="S::smontupil@defontana.com::c32257b6-d017-4655-abcf-f8cbb947479e" providerId="AD" clId="Web-{A00C9ACF-C19C-C48A-F7DE-C738B68AE0E9}" dt="2025-08-04T19:57:01.273" v="83" actId="20577"/>
          <ac:spMkLst>
            <pc:docMk/>
            <pc:sldMk cId="985480551" sldId="256"/>
            <ac:spMk id="3" creationId="{814BF456-7397-8814-BD62-1ED1426856E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A9417C-634A-44EA-AAC6-D82A4DA27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34FC33-B917-E13B-9ED5-803DE2CABA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EC1777-0D98-77CD-9602-83F44B2BA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DF070C-5E22-F124-B693-0474DD184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62E52D-AE2C-4246-F4ED-BF55D4999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215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671016-431F-0B54-33A8-7D709EC7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33A47E-D332-CC9A-F7DE-8A538E6A0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5ACDAC-C7B7-5DB7-C146-97E9EF603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77FA73-954B-3E81-D4C6-0A90A8F6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B2A937-DE79-96FD-273C-40DDC0E45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9713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20B540E-174C-7EE2-20CB-9A7ADD057E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4ACFC7-6D2F-5214-70EC-D582882AB2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5CEFFF6-AB81-5533-C1D2-531C2436D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04077B-493A-A96A-D963-CBD5D6B7A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D4707B-CC59-49FE-F0B8-AA5AC2195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6337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71BF4C8-C376-478F-B21A-8FFD019DF617}"/>
              </a:ext>
            </a:extLst>
          </p:cNvPr>
          <p:cNvSpPr/>
          <p:nvPr userDrawn="1"/>
        </p:nvSpPr>
        <p:spPr>
          <a:xfrm>
            <a:off x="1" y="2924492"/>
            <a:ext cx="3762581" cy="3933509"/>
          </a:xfrm>
          <a:custGeom>
            <a:avLst/>
            <a:gdLst>
              <a:gd name="connsiteX0" fmla="*/ 0 w 3762581"/>
              <a:gd name="connsiteY0" fmla="*/ 0 h 3933509"/>
              <a:gd name="connsiteX1" fmla="*/ 126907 w 3762581"/>
              <a:gd name="connsiteY1" fmla="*/ 16126 h 3933509"/>
              <a:gd name="connsiteX2" fmla="*/ 3754878 w 3762581"/>
              <a:gd name="connsiteY2" fmla="*/ 3832210 h 3933509"/>
              <a:gd name="connsiteX3" fmla="*/ 3762581 w 3762581"/>
              <a:gd name="connsiteY3" fmla="*/ 3933509 h 3933509"/>
              <a:gd name="connsiteX4" fmla="*/ 0 w 3762581"/>
              <a:gd name="connsiteY4" fmla="*/ 3933509 h 3933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581" h="3933509">
                <a:moveTo>
                  <a:pt x="0" y="0"/>
                </a:moveTo>
                <a:lnTo>
                  <a:pt x="126907" y="16126"/>
                </a:lnTo>
                <a:cubicBezTo>
                  <a:pt x="2051249" y="310160"/>
                  <a:pt x="3556421" y="1878036"/>
                  <a:pt x="3754878" y="3832210"/>
                </a:cubicBezTo>
                <a:lnTo>
                  <a:pt x="3762581" y="3933509"/>
                </a:lnTo>
                <a:lnTo>
                  <a:pt x="0" y="3933509"/>
                </a:lnTo>
                <a:close/>
              </a:path>
            </a:pathLst>
          </a:custGeom>
          <a:gradFill>
            <a:gsLst>
              <a:gs pos="100000">
                <a:srgbClr val="A89CA2">
                  <a:alpha val="20000"/>
                </a:srgbClr>
              </a:gs>
              <a:gs pos="0">
                <a:srgbClr val="93867D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6D9F5AC-B3EB-4183-B61B-E60D936DE027}"/>
              </a:ext>
            </a:extLst>
          </p:cNvPr>
          <p:cNvSpPr/>
          <p:nvPr userDrawn="1"/>
        </p:nvSpPr>
        <p:spPr>
          <a:xfrm rot="10800000" flipH="1">
            <a:off x="10177118" y="0"/>
            <a:ext cx="2012125" cy="2543425"/>
          </a:xfrm>
          <a:custGeom>
            <a:avLst/>
            <a:gdLst>
              <a:gd name="connsiteX0" fmla="*/ 2012125 w 2012125"/>
              <a:gd name="connsiteY0" fmla="*/ 0 h 2543425"/>
              <a:gd name="connsiteX1" fmla="*/ 2012125 w 2012125"/>
              <a:gd name="connsiteY1" fmla="*/ 2543425 h 2543425"/>
              <a:gd name="connsiteX2" fmla="*/ 0 w 2012125"/>
              <a:gd name="connsiteY2" fmla="*/ 2543425 h 2543425"/>
              <a:gd name="connsiteX3" fmla="*/ 25216 w 2012125"/>
              <a:gd name="connsiteY3" fmla="*/ 2500982 h 2543425"/>
              <a:gd name="connsiteX4" fmla="*/ 1424936 w 2012125"/>
              <a:gd name="connsiteY4" fmla="*/ 1770542 h 2543425"/>
              <a:gd name="connsiteX5" fmla="*/ 1612305 w 2012125"/>
              <a:gd name="connsiteY5" fmla="*/ 594883 h 2543425"/>
              <a:gd name="connsiteX6" fmla="*/ 2006724 w 2012125"/>
              <a:gd name="connsiteY6" fmla="*/ 3389 h 254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2125" h="2543425">
                <a:moveTo>
                  <a:pt x="2012125" y="0"/>
                </a:moveTo>
                <a:lnTo>
                  <a:pt x="2012125" y="2543425"/>
                </a:lnTo>
                <a:lnTo>
                  <a:pt x="0" y="2543425"/>
                </a:lnTo>
                <a:lnTo>
                  <a:pt x="25216" y="2500982"/>
                </a:lnTo>
                <a:cubicBezTo>
                  <a:pt x="404461" y="1954664"/>
                  <a:pt x="1165938" y="2086908"/>
                  <a:pt x="1424936" y="1770542"/>
                </a:cubicBezTo>
                <a:cubicBezTo>
                  <a:pt x="1701199" y="1433085"/>
                  <a:pt x="1433795" y="1119817"/>
                  <a:pt x="1612305" y="594883"/>
                </a:cubicBezTo>
                <a:cubicBezTo>
                  <a:pt x="1723874" y="266800"/>
                  <a:pt x="1884898" y="90970"/>
                  <a:pt x="2006724" y="3389"/>
                </a:cubicBezTo>
                <a:close/>
              </a:path>
            </a:pathLst>
          </a:custGeom>
          <a:gradFill>
            <a:gsLst>
              <a:gs pos="0">
                <a:srgbClr val="0D38D5">
                  <a:alpha val="5000"/>
                </a:srgbClr>
              </a:gs>
              <a:gs pos="95000">
                <a:srgbClr val="F97B4A">
                  <a:alpha val="5000"/>
                </a:srgb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49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D01208-101E-447B-8104-F167E708B3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attFill prst="pct5">
            <a:fgClr>
              <a:srgbClr val="C50CC8"/>
            </a:fgClr>
            <a:bgClr>
              <a:schemeClr val="bg1"/>
            </a:bgClr>
          </a:pattFill>
        </p:spPr>
        <p:txBody>
          <a:bodyPr>
            <a:normAutofit/>
          </a:bodyPr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44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F5CD8-0EFD-5E80-CC9D-B55EAA11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5FD0BC-2E4C-88F7-3C08-66C4BE75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AC37A2-8834-9C3A-8073-106718EF9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CB3D4D-2E5D-D50A-8598-77FCD0099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2D93A6-EB02-67EE-15BD-318FCE78D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29718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A4C0EF-0F2C-50B4-F7FD-F0534D05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A4E3F8-DE87-931D-E070-206F2D5FD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3EE1956-6D96-CBAD-A1A0-90B8047A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27B0FD-BAD4-2F67-B9EC-43BF6FFDB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53820B-28DE-CBFB-6D84-B124B0D7E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41437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C5E054-FE78-D833-925A-C5FCD4143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23B958-FABD-8369-7409-449E90472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FDB1A9-4B0E-DA0A-13F7-A8D87A76E6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DFF0C92-89B7-552D-63BC-C0BE8D467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C57727-77A3-5C45-AE77-0A1770051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09E8FA-C3E9-7701-C572-9D7CB18F0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148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E27B2-AAA2-588A-6601-5C74924EA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1900C2-7188-1BDB-6A50-D6C1944384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E25257-2BB3-6671-3868-5002B8F29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7CAE4A6-F1E2-869B-CEF5-FAAD710CB3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6A3EC9F-A670-D2F3-2BF4-0FF08FC665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D8FB70F-96F2-A353-E5FA-1B2CC2673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DCCEEA3-DC0D-FC51-B7A7-956986E37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2642D4B-E1D9-B8C6-FC7D-225EF98BC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4495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C189F2-150A-5829-8848-B6DA5C0B7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919FEC-AC1E-9511-1C09-A32F8B506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F474CDE-CBBE-153B-A39E-06A20525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5CB9994-B8A8-3A5C-9DF8-F31246BE7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84464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29D698-20E3-86E6-931F-C61E249CA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12B74D-F686-65B0-1D02-9F7974970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B8C8AA-42F2-CBDE-16AC-7D02FA19E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141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F76BD-632D-FC0D-4ACE-0FE4B312C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CE3E50-C005-EF5E-2B7C-9C5EF934E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1332E9-49F8-10BC-B18D-A2D5C72D6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166719-10EC-9898-A236-AB3AC9675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1C0431-9590-DF9B-FA6B-6558BBD5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292B459-1AA3-A3BD-8332-874611BD5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61731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10F744-D4F3-2820-BEE9-372EF6D82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244FA00-C68E-E8A1-3EA5-9B3C01982C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B975AA-724F-3108-790A-65D40103AD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CC45FB-D12F-6B01-4EE4-CF0D4E1E2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9B8AD9-02C2-750B-9506-4919706E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6A5B93-8E3D-9E5E-A020-76916E243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01163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6BF9EB4-B831-5976-2651-239E9B4FE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6DEEC2-F968-377D-F399-4D87A5BB7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BAF21B-1557-58A9-4243-A4FF8A867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72FB73-0258-4260-9838-6E89ADAFCB19}" type="datetimeFigureOut">
              <a:rPr lang="es-CL" smtClean="0"/>
              <a:t>04-08-2025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1E3BFF-D77C-D432-D4EA-DF88311581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C98A0B-0683-7CA5-F79A-AC9B6AFA5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015351-004D-4F64-AB77-1B9219653F2E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715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0"/>
          <a:ea typeface="+mj-ea"/>
          <a:cs typeface="Poppins" panose="000005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5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4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7.svg"/><Relationship Id="rId7" Type="http://schemas.openxmlformats.org/officeDocument/2006/relationships/image" Target="../media/image2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5.svg"/><Relationship Id="rId5" Type="http://schemas.openxmlformats.org/officeDocument/2006/relationships/image" Target="../media/image27.svg"/><Relationship Id="rId10" Type="http://schemas.openxmlformats.org/officeDocument/2006/relationships/image" Target="../media/image4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10" Type="http://schemas.openxmlformats.org/officeDocument/2006/relationships/image" Target="../media/image5.svg"/><Relationship Id="rId4" Type="http://schemas.openxmlformats.org/officeDocument/2006/relationships/image" Target="../media/image34.svg"/><Relationship Id="rId9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01125163-A0BC-A77D-3685-E05577C00A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FBA9388C-A786-6592-A16F-16B2655D1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2925" r="10825" b="24974"/>
          <a:stretch>
            <a:fillRect/>
          </a:stretch>
        </p:blipFill>
        <p:spPr>
          <a:xfrm rot="5400000">
            <a:off x="2213462" y="-2048363"/>
            <a:ext cx="6857999" cy="10954725"/>
          </a:xfrm>
          <a:prstGeom prst="rect">
            <a:avLst/>
          </a:prstGeom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814BF456-7397-8814-BD62-1ED142685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9365" y="6040492"/>
            <a:ext cx="5419612" cy="5369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s-CL" sz="1600" b="1">
                <a:solidFill>
                  <a:schemeClr val="accent1"/>
                </a:solidFill>
                <a:latin typeface="Poppins"/>
                <a:cs typeface="Poppins"/>
              </a:rPr>
              <a:t>Presentador</a:t>
            </a:r>
            <a:br>
              <a:rPr lang="es-CL" sz="1600">
                <a:latin typeface="Poppins"/>
                <a:cs typeface="Poppins"/>
              </a:rPr>
            </a:br>
            <a:r>
              <a:rPr lang="es-CL" sz="1300">
                <a:solidFill>
                  <a:schemeClr val="accent1"/>
                </a:solidFill>
                <a:latin typeface="Poppins"/>
                <a:cs typeface="Poppins"/>
              </a:rPr>
              <a:t>cargo del presentador o do.</a:t>
            </a:r>
            <a:endParaRPr lang="es-CL" sz="1300">
              <a:solidFill>
                <a:schemeClr val="accent1"/>
              </a:solidFill>
            </a:endParaRPr>
          </a:p>
          <a:p>
            <a:endParaRPr lang="es-CL"/>
          </a:p>
        </p:txBody>
      </p:sp>
      <p:pic>
        <p:nvPicPr>
          <p:cNvPr id="12" name="Imagen 11" descr="Imagen de la pantalla de un celular con la imagen de un hombre&#10;&#10;El contenido generado por IA puede ser incorrecto.">
            <a:extLst>
              <a:ext uri="{FF2B5EF4-FFF2-40B4-BE49-F238E27FC236}">
                <a16:creationId xmlns:a16="http://schemas.microsoft.com/office/drawing/2014/main" id="{8936C2D5-87CB-77B4-C179-A9CB4908D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834686"/>
            <a:ext cx="6023314" cy="6023314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97157464-3096-8033-E7C2-67D9FFE299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61265" y="280594"/>
            <a:ext cx="1927712" cy="44012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57E940B5-6704-2A89-7420-6A7B498CAB3F}"/>
              </a:ext>
            </a:extLst>
          </p:cNvPr>
          <p:cNvSpPr txBox="1">
            <a:spLocks/>
          </p:cNvSpPr>
          <p:nvPr/>
        </p:nvSpPr>
        <p:spPr>
          <a:xfrm>
            <a:off x="6188414" y="1776543"/>
            <a:ext cx="5763768" cy="1425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algn="l"/>
            <a:r>
              <a:rPr lang="es-MX" sz="4800" b="1">
                <a:solidFill>
                  <a:schemeClr val="accent1"/>
                </a:solidFill>
              </a:rPr>
              <a:t>Título de presentación</a:t>
            </a:r>
            <a:endParaRPr lang="es-CL" sz="4800" b="1">
              <a:solidFill>
                <a:schemeClr val="accent1"/>
              </a:solidFill>
            </a:endParaRP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75382792-4CCD-1609-B01D-95F501023904}"/>
              </a:ext>
            </a:extLst>
          </p:cNvPr>
          <p:cNvSpPr txBox="1">
            <a:spLocks/>
          </p:cNvSpPr>
          <p:nvPr/>
        </p:nvSpPr>
        <p:spPr>
          <a:xfrm>
            <a:off x="6369365" y="6040492"/>
            <a:ext cx="5419612" cy="5369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CL" sz="1600" b="1">
                <a:solidFill>
                  <a:schemeClr val="accent1"/>
                </a:solidFill>
              </a:rPr>
              <a:t>Presentador o encargado</a:t>
            </a:r>
            <a:br>
              <a:rPr lang="es-CL" sz="1600">
                <a:solidFill>
                  <a:schemeClr val="accent1"/>
                </a:solidFill>
              </a:rPr>
            </a:br>
            <a:r>
              <a:rPr lang="es-CL" sz="1300">
                <a:solidFill>
                  <a:schemeClr val="accent1"/>
                </a:solidFill>
              </a:rPr>
              <a:t>cargo del presentador o encargado.</a:t>
            </a:r>
          </a:p>
          <a:p>
            <a:endParaRPr lang="es-CL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A62EE5A-E434-2DC2-65D3-0FACCE5A6578}"/>
              </a:ext>
            </a:extLst>
          </p:cNvPr>
          <p:cNvSpPr txBox="1">
            <a:spLocks/>
          </p:cNvSpPr>
          <p:nvPr/>
        </p:nvSpPr>
        <p:spPr>
          <a:xfrm>
            <a:off x="6188414" y="3324174"/>
            <a:ext cx="5763768" cy="7129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 algn="l"/>
            <a:r>
              <a:rPr kumimoji="0" lang="es-MX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Tecnología para crecer</a:t>
            </a:r>
            <a:endParaRPr lang="es-CL" sz="54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480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D854-3AC1-BD21-7A35-ABB23B933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8058780-FB28-C652-F75D-8DB305FE3A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ángulo: esquinas superiores redondeadas 12">
            <a:extLst>
              <a:ext uri="{FF2B5EF4-FFF2-40B4-BE49-F238E27FC236}">
                <a16:creationId xmlns:a16="http://schemas.microsoft.com/office/drawing/2014/main" id="{720AA407-BA65-2691-3F0B-3A80CC883223}"/>
              </a:ext>
            </a:extLst>
          </p:cNvPr>
          <p:cNvSpPr/>
          <p:nvPr/>
        </p:nvSpPr>
        <p:spPr>
          <a:xfrm rot="16200000">
            <a:off x="10561557" y="-731496"/>
            <a:ext cx="728225" cy="253266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E3162CB-DB50-7CF4-503C-A1D7A7049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20833" y="2526121"/>
            <a:ext cx="5763768" cy="1611772"/>
          </a:xfrm>
        </p:spPr>
        <p:txBody>
          <a:bodyPr anchor="t">
            <a:normAutofit fontScale="90000"/>
          </a:bodyPr>
          <a:lstStyle/>
          <a:p>
            <a:pPr algn="l"/>
            <a:r>
              <a:rPr lang="es-MX" sz="3600">
                <a:solidFill>
                  <a:schemeClr val="bg1"/>
                </a:solidFill>
              </a:rPr>
              <a:t>Mensaje cierre</a:t>
            </a:r>
            <a:br>
              <a:rPr lang="es-MX" sz="3600">
                <a:solidFill>
                  <a:schemeClr val="bg1"/>
                </a:solidFill>
              </a:rPr>
            </a:br>
            <a:r>
              <a:rPr lang="es-MX" sz="4000" b="1">
                <a:solidFill>
                  <a:schemeClr val="accent2"/>
                </a:solidFill>
              </a:rPr>
              <a:t>Texto destacado mensaje motivacional</a:t>
            </a:r>
            <a:endParaRPr lang="es-MX" sz="3600" b="1">
              <a:solidFill>
                <a:schemeClr val="accent2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3F76037-D15A-FA27-1D63-E7FE232F79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86" y="834686"/>
            <a:ext cx="6023314" cy="6023314"/>
          </a:xfrm>
          <a:prstGeom prst="rect">
            <a:avLst/>
          </a:prstGeom>
        </p:spPr>
      </p:pic>
      <p:sp>
        <p:nvSpPr>
          <p:cNvPr id="9" name="TextBox 42">
            <a:extLst>
              <a:ext uri="{FF2B5EF4-FFF2-40B4-BE49-F238E27FC236}">
                <a16:creationId xmlns:a16="http://schemas.microsoft.com/office/drawing/2014/main" id="{F80A98F6-229C-099A-4824-0E1B38982BAC}"/>
              </a:ext>
            </a:extLst>
          </p:cNvPr>
          <p:cNvSpPr txBox="1"/>
          <p:nvPr/>
        </p:nvSpPr>
        <p:spPr>
          <a:xfrm>
            <a:off x="5920833" y="4435893"/>
            <a:ext cx="552814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La tecnología está disponible y es gratuita.</a:t>
            </a:r>
          </a:p>
          <a:p>
            <a:pPr marR="0" lvl="0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¡Es momento de aprovecharla!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EAD25E1A-FA60-3430-769F-7CCF182E1FDE}"/>
              </a:ext>
            </a:extLst>
          </p:cNvPr>
          <p:cNvSpPr/>
          <p:nvPr/>
        </p:nvSpPr>
        <p:spPr>
          <a:xfrm>
            <a:off x="6038647" y="4137893"/>
            <a:ext cx="4020584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B9E26ECC-6896-BBDB-754D-C34347D24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1265" y="314770"/>
            <a:ext cx="1927712" cy="44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3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: esquinas superiores redondeadas 39">
            <a:extLst>
              <a:ext uri="{FF2B5EF4-FFF2-40B4-BE49-F238E27FC236}">
                <a16:creationId xmlns:a16="http://schemas.microsoft.com/office/drawing/2014/main" id="{885632FE-43B5-AAAD-72BC-6A83ABE4480F}"/>
              </a:ext>
            </a:extLst>
          </p:cNvPr>
          <p:cNvSpPr/>
          <p:nvPr/>
        </p:nvSpPr>
        <p:spPr>
          <a:xfrm rot="5400000">
            <a:off x="6823790" y="1469313"/>
            <a:ext cx="6837520" cy="3898899"/>
          </a:xfrm>
          <a:prstGeom prst="round2SameRect">
            <a:avLst>
              <a:gd name="adj1" fmla="val 0"/>
              <a:gd name="adj2" fmla="val 48295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6" name="Rectangle: Rounded Corners 13">
            <a:extLst>
              <a:ext uri="{FF2B5EF4-FFF2-40B4-BE49-F238E27FC236}">
                <a16:creationId xmlns:a16="http://schemas.microsoft.com/office/drawing/2014/main" id="{31D83004-F7A7-4A94-4A42-DE11AB0350D0}"/>
              </a:ext>
            </a:extLst>
          </p:cNvPr>
          <p:cNvSpPr/>
          <p:nvPr/>
        </p:nvSpPr>
        <p:spPr>
          <a:xfrm>
            <a:off x="6221692" y="5051154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7" name="Oval 37">
            <a:extLst>
              <a:ext uri="{FF2B5EF4-FFF2-40B4-BE49-F238E27FC236}">
                <a16:creationId xmlns:a16="http://schemas.microsoft.com/office/drawing/2014/main" id="{08FEFC5D-1168-9469-AEBF-26B1F56AE9C2}"/>
              </a:ext>
            </a:extLst>
          </p:cNvPr>
          <p:cNvSpPr/>
          <p:nvPr/>
        </p:nvSpPr>
        <p:spPr>
          <a:xfrm>
            <a:off x="6350633" y="5130402"/>
            <a:ext cx="1038489" cy="1038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Rectángulo: esquinas superiores redondeadas 3">
            <a:extLst>
              <a:ext uri="{FF2B5EF4-FFF2-40B4-BE49-F238E27FC236}">
                <a16:creationId xmlns:a16="http://schemas.microsoft.com/office/drawing/2014/main" id="{8ECCB537-06B7-3AE8-229A-4A29649D8434}"/>
              </a:ext>
            </a:extLst>
          </p:cNvPr>
          <p:cNvSpPr/>
          <p:nvPr/>
        </p:nvSpPr>
        <p:spPr>
          <a:xfrm rot="5400000">
            <a:off x="717777" y="-497393"/>
            <a:ext cx="2251145" cy="36867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E9D79F5-3495-08F1-932C-06A0D2C1074A}"/>
              </a:ext>
            </a:extLst>
          </p:cNvPr>
          <p:cNvSpPr txBox="1">
            <a:spLocks/>
          </p:cNvSpPr>
          <p:nvPr/>
        </p:nvSpPr>
        <p:spPr>
          <a:xfrm>
            <a:off x="560625" y="806573"/>
            <a:ext cx="5953297" cy="1036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j-lt"/>
                <a:cs typeface="Poppins"/>
              </a:rPr>
              <a:t>Título con</a:t>
            </a:r>
            <a:br>
              <a:rPr kumimoji="0" lang="es-MX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j-lt"/>
                <a:cs typeface="Poppins"/>
              </a:rPr>
            </a:b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texto destacado</a:t>
            </a: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A8434224-832E-42CC-7D56-CF7A89605B5E}"/>
              </a:ext>
            </a:extLst>
          </p:cNvPr>
          <p:cNvSpPr/>
          <p:nvPr/>
        </p:nvSpPr>
        <p:spPr>
          <a:xfrm>
            <a:off x="669620" y="1905045"/>
            <a:ext cx="1045029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55E6D9BE-6283-2D03-B506-DB97319798C7}"/>
              </a:ext>
            </a:extLst>
          </p:cNvPr>
          <p:cNvSpPr/>
          <p:nvPr/>
        </p:nvSpPr>
        <p:spPr>
          <a:xfrm>
            <a:off x="6221692" y="2116338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7C35A6F7-F153-C2FA-E0C4-D6EA9E8B296F}"/>
              </a:ext>
            </a:extLst>
          </p:cNvPr>
          <p:cNvSpPr txBox="1"/>
          <p:nvPr/>
        </p:nvSpPr>
        <p:spPr>
          <a:xfrm>
            <a:off x="9336919" y="2361598"/>
            <a:ext cx="17446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b="1">
                <a:latin typeface="Poppins"/>
                <a:cs typeface="Calibri"/>
              </a:rPr>
              <a:t>Ejemplo presentación cifra importante.</a:t>
            </a:r>
            <a:endParaRPr kumimoji="0" lang="es-MX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sp>
        <p:nvSpPr>
          <p:cNvPr id="13" name="Rectangle: Rounded Corners 13">
            <a:extLst>
              <a:ext uri="{FF2B5EF4-FFF2-40B4-BE49-F238E27FC236}">
                <a16:creationId xmlns:a16="http://schemas.microsoft.com/office/drawing/2014/main" id="{EF7EDA04-0988-2945-CA00-7DE70C72D051}"/>
              </a:ext>
            </a:extLst>
          </p:cNvPr>
          <p:cNvSpPr/>
          <p:nvPr/>
        </p:nvSpPr>
        <p:spPr>
          <a:xfrm>
            <a:off x="6221690" y="3521768"/>
            <a:ext cx="5172628" cy="1338907"/>
          </a:xfrm>
          <a:prstGeom prst="roundRect">
            <a:avLst>
              <a:gd name="adj" fmla="val 49206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4" name="Oval 37">
            <a:extLst>
              <a:ext uri="{FF2B5EF4-FFF2-40B4-BE49-F238E27FC236}">
                <a16:creationId xmlns:a16="http://schemas.microsoft.com/office/drawing/2014/main" id="{02C8D257-D0B5-B695-3216-AE5DB586E032}"/>
              </a:ext>
            </a:extLst>
          </p:cNvPr>
          <p:cNvSpPr/>
          <p:nvPr/>
        </p:nvSpPr>
        <p:spPr>
          <a:xfrm>
            <a:off x="6350633" y="2195586"/>
            <a:ext cx="1038489" cy="1038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5" name="TextBox 42">
            <a:extLst>
              <a:ext uri="{FF2B5EF4-FFF2-40B4-BE49-F238E27FC236}">
                <a16:creationId xmlns:a16="http://schemas.microsoft.com/office/drawing/2014/main" id="{2D2B0A9D-E0FF-A22E-C1DA-4C49B28A9D7D}"/>
              </a:ext>
            </a:extLst>
          </p:cNvPr>
          <p:cNvSpPr txBox="1"/>
          <p:nvPr/>
        </p:nvSpPr>
        <p:spPr>
          <a:xfrm>
            <a:off x="7911538" y="3678870"/>
            <a:ext cx="2547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Ejemplo punteo.</a:t>
            </a:r>
          </a:p>
        </p:txBody>
      </p:sp>
      <p:sp>
        <p:nvSpPr>
          <p:cNvPr id="17" name="TextBox 42">
            <a:extLst>
              <a:ext uri="{FF2B5EF4-FFF2-40B4-BE49-F238E27FC236}">
                <a16:creationId xmlns:a16="http://schemas.microsoft.com/office/drawing/2014/main" id="{B7A5B774-B3A3-C22C-4163-75004B7D481E}"/>
              </a:ext>
            </a:extLst>
          </p:cNvPr>
          <p:cNvSpPr txBox="1"/>
          <p:nvPr/>
        </p:nvSpPr>
        <p:spPr>
          <a:xfrm>
            <a:off x="7911538" y="3980747"/>
            <a:ext cx="29603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s-MX" sz="1400">
                <a:solidFill>
                  <a:srgbClr val="FF5100"/>
                </a:solidFill>
                <a:latin typeface="Poppins"/>
                <a:cs typeface="Calibri"/>
              </a:rPr>
              <a:t>Punto número 1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s-MX" sz="1400">
                <a:solidFill>
                  <a:srgbClr val="FF5100"/>
                </a:solidFill>
                <a:latin typeface="Poppins"/>
                <a:cs typeface="Calibri"/>
              </a:rPr>
              <a:t>Punto número 2</a:t>
            </a:r>
          </a:p>
          <a:p>
            <a:pPr marL="285750" lvl="0" indent="-285750">
              <a:buFont typeface="Arial" panose="020B0604020202020204" pitchFamily="34" charset="0"/>
              <a:buChar char="•"/>
              <a:defRPr/>
            </a:pPr>
            <a:r>
              <a:rPr lang="es-MX" sz="1400">
                <a:solidFill>
                  <a:srgbClr val="FF5100"/>
                </a:solidFill>
                <a:latin typeface="Poppins"/>
                <a:cs typeface="Calibri"/>
              </a:rPr>
              <a:t>Punto número 3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8115CFE-DD4D-D6A9-DC90-3D735E3458FE}"/>
              </a:ext>
            </a:extLst>
          </p:cNvPr>
          <p:cNvSpPr txBox="1"/>
          <p:nvPr/>
        </p:nvSpPr>
        <p:spPr>
          <a:xfrm>
            <a:off x="7815446" y="2327642"/>
            <a:ext cx="1576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MX" sz="4800" b="1" i="0" u="none" strike="noStrike" kern="1200" cap="none" spc="0" normalizeH="0" baseline="0" noProof="0">
                <a:ln>
                  <a:noFill/>
                </a:ln>
                <a:solidFill>
                  <a:srgbClr val="FF5100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98%</a:t>
            </a:r>
            <a:r>
              <a:rPr kumimoji="0" lang="es-MX" sz="4000" b="1" i="0" u="none" strike="noStrike" kern="1200" cap="none" spc="0" normalizeH="0" baseline="0" noProof="0">
                <a:ln>
                  <a:noFill/>
                </a:ln>
                <a:solidFill>
                  <a:srgbClr val="FF5100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endParaRPr lang="es-CL" sz="4000"/>
          </a:p>
        </p:txBody>
      </p:sp>
      <p:sp>
        <p:nvSpPr>
          <p:cNvPr id="28" name="TextBox 42">
            <a:extLst>
              <a:ext uri="{FF2B5EF4-FFF2-40B4-BE49-F238E27FC236}">
                <a16:creationId xmlns:a16="http://schemas.microsoft.com/office/drawing/2014/main" id="{9A17862B-4EA7-A25C-B189-010B5FB628B7}"/>
              </a:ext>
            </a:extLst>
          </p:cNvPr>
          <p:cNvSpPr txBox="1"/>
          <p:nvPr/>
        </p:nvSpPr>
        <p:spPr>
          <a:xfrm>
            <a:off x="7911538" y="5388036"/>
            <a:ext cx="3098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b="1">
                <a:latin typeface="Poppins" panose="00000500000000000000" pitchFamily="2" charset="0"/>
                <a:cs typeface="Poppins" panose="00000500000000000000" pitchFamily="2" charset="0"/>
              </a:rPr>
              <a:t>Texto simple </a:t>
            </a:r>
            <a:r>
              <a:rPr lang="es-MX" sz="1400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 texto destacado.</a:t>
            </a:r>
          </a:p>
        </p:txBody>
      </p:sp>
      <p:sp>
        <p:nvSpPr>
          <p:cNvPr id="30" name="Oval 37">
            <a:extLst>
              <a:ext uri="{FF2B5EF4-FFF2-40B4-BE49-F238E27FC236}">
                <a16:creationId xmlns:a16="http://schemas.microsoft.com/office/drawing/2014/main" id="{AB3FC3E6-CB34-625C-62FA-EBC40A683C8C}"/>
              </a:ext>
            </a:extLst>
          </p:cNvPr>
          <p:cNvSpPr/>
          <p:nvPr/>
        </p:nvSpPr>
        <p:spPr>
          <a:xfrm>
            <a:off x="6350633" y="3671977"/>
            <a:ext cx="1038489" cy="1038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32" name="Gráfico 31">
            <a:extLst>
              <a:ext uri="{FF2B5EF4-FFF2-40B4-BE49-F238E27FC236}">
                <a16:creationId xmlns:a16="http://schemas.microsoft.com/office/drawing/2014/main" id="{19F20CE2-D615-6E90-1910-2C50D115D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3362" y="3862456"/>
            <a:ext cx="657531" cy="657531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7E4F4F38-85EF-8808-0E90-70E0D87CB4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1987" y="2378760"/>
            <a:ext cx="620280" cy="620280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AD30F42B-42A7-DFBA-6BEB-6E7A62BCCA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7307" y="5348584"/>
            <a:ext cx="525140" cy="573288"/>
          </a:xfrm>
          <a:prstGeom prst="rect">
            <a:avLst/>
          </a:prstGeom>
        </p:spPr>
      </p:pic>
      <p:sp>
        <p:nvSpPr>
          <p:cNvPr id="42" name="Rectángulo: esquinas superiores redondeadas 41">
            <a:extLst>
              <a:ext uri="{FF2B5EF4-FFF2-40B4-BE49-F238E27FC236}">
                <a16:creationId xmlns:a16="http://schemas.microsoft.com/office/drawing/2014/main" id="{9A6E1C9F-5F8C-139C-4638-56A2645A897E}"/>
              </a:ext>
            </a:extLst>
          </p:cNvPr>
          <p:cNvSpPr/>
          <p:nvPr/>
        </p:nvSpPr>
        <p:spPr>
          <a:xfrm rot="5400000">
            <a:off x="1201388" y="1898869"/>
            <a:ext cx="3757740" cy="616052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4553961-39F7-5939-446E-8FDF552937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  <p:pic>
        <p:nvPicPr>
          <p:cNvPr id="7" name="Imagen 6" descr="Un hombre con un plátano en la mano&#10;&#10;El contenido generado por IA puede ser incorrecto.">
            <a:extLst>
              <a:ext uri="{FF2B5EF4-FFF2-40B4-BE49-F238E27FC236}">
                <a16:creationId xmlns:a16="http://schemas.microsoft.com/office/drawing/2014/main" id="{8531D5BE-CB11-08E8-FC1E-C718CEE7C1E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40" y="2173335"/>
            <a:ext cx="4684665" cy="468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1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superiores redondeadas 5">
            <a:extLst>
              <a:ext uri="{FF2B5EF4-FFF2-40B4-BE49-F238E27FC236}">
                <a16:creationId xmlns:a16="http://schemas.microsoft.com/office/drawing/2014/main" id="{F0031A6F-4FA1-6475-CAFE-C7E8770272A0}"/>
              </a:ext>
            </a:extLst>
          </p:cNvPr>
          <p:cNvSpPr/>
          <p:nvPr/>
        </p:nvSpPr>
        <p:spPr>
          <a:xfrm rot="16200000">
            <a:off x="10021454" y="245454"/>
            <a:ext cx="1572493" cy="27686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8" name="Rectángulo: esquinas superiores redondeadas 7">
            <a:extLst>
              <a:ext uri="{FF2B5EF4-FFF2-40B4-BE49-F238E27FC236}">
                <a16:creationId xmlns:a16="http://schemas.microsoft.com/office/drawing/2014/main" id="{733A2A5B-C8E8-CBEB-E989-24521196EDAF}"/>
              </a:ext>
            </a:extLst>
          </p:cNvPr>
          <p:cNvSpPr/>
          <p:nvPr/>
        </p:nvSpPr>
        <p:spPr>
          <a:xfrm rot="16200000">
            <a:off x="7523297" y="1711779"/>
            <a:ext cx="3657601" cy="567980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9CAAB29-2C10-F1D5-1F33-D643FF61E12D}"/>
              </a:ext>
            </a:extLst>
          </p:cNvPr>
          <p:cNvSpPr/>
          <p:nvPr/>
        </p:nvSpPr>
        <p:spPr>
          <a:xfrm>
            <a:off x="6512194" y="2722882"/>
            <a:ext cx="3657603" cy="3657603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7" name="Imagen 6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3C10C77E-A0CA-263A-93E1-1C6197BF4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438" y="2141425"/>
            <a:ext cx="4909113" cy="4399075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507E1328-79F8-EED5-B1D6-38AEDD881AEE}"/>
              </a:ext>
            </a:extLst>
          </p:cNvPr>
          <p:cNvSpPr txBox="1">
            <a:spLocks/>
          </p:cNvSpPr>
          <p:nvPr/>
        </p:nvSpPr>
        <p:spPr>
          <a:xfrm>
            <a:off x="6795170" y="1295688"/>
            <a:ext cx="4879593" cy="1036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j-lt"/>
                <a:cs typeface="Poppins"/>
              </a:rPr>
              <a:t>Lorem</a:t>
            </a: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j-lt"/>
                <a:cs typeface="Poppins"/>
              </a:rPr>
              <a:t> </a:t>
            </a:r>
            <a:r>
              <a:rPr kumimoji="0" lang="es-MX" sz="36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j-lt"/>
                <a:cs typeface="Poppins"/>
              </a:rPr>
              <a:t>ipsum</a:t>
            </a: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j-lt"/>
                <a:cs typeface="Poppins"/>
              </a:rPr>
              <a:t> dolor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sit</a:t>
            </a:r>
            <a:r>
              <a:rPr kumimoji="0" lang="es-ES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 </a:t>
            </a:r>
            <a:r>
              <a:rPr kumimoji="0" lang="es-ES" sz="360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amet</a:t>
            </a: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B137C5B-239D-9E95-88E5-0A30F4D8CCF2}"/>
              </a:ext>
            </a:extLst>
          </p:cNvPr>
          <p:cNvSpPr/>
          <p:nvPr/>
        </p:nvSpPr>
        <p:spPr>
          <a:xfrm>
            <a:off x="6904165" y="2394160"/>
            <a:ext cx="1045029" cy="4572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5" name="Rectangle: Rounded Corners 13">
            <a:extLst>
              <a:ext uri="{FF2B5EF4-FFF2-40B4-BE49-F238E27FC236}">
                <a16:creationId xmlns:a16="http://schemas.microsoft.com/office/drawing/2014/main" id="{489575D1-EEF0-D421-ED4D-88487932226B}"/>
              </a:ext>
            </a:extLst>
          </p:cNvPr>
          <p:cNvSpPr/>
          <p:nvPr/>
        </p:nvSpPr>
        <p:spPr>
          <a:xfrm>
            <a:off x="803567" y="474945"/>
            <a:ext cx="4396507" cy="1299053"/>
          </a:xfrm>
          <a:prstGeom prst="roundRect">
            <a:avLst>
              <a:gd name="adj" fmla="val 30971"/>
            </a:avLst>
          </a:prstGeom>
          <a:solidFill>
            <a:srgbClr val="FFEEE7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6" name="TextBox 42">
            <a:extLst>
              <a:ext uri="{FF2B5EF4-FFF2-40B4-BE49-F238E27FC236}">
                <a16:creationId xmlns:a16="http://schemas.microsoft.com/office/drawing/2014/main" id="{CA397CF3-8874-5847-86B5-2329521F42F1}"/>
              </a:ext>
            </a:extLst>
          </p:cNvPr>
          <p:cNvSpPr txBox="1"/>
          <p:nvPr/>
        </p:nvSpPr>
        <p:spPr>
          <a:xfrm>
            <a:off x="2073875" y="883302"/>
            <a:ext cx="2760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Lorem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ipsum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dolor </a:t>
            </a: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sit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amet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 </a:t>
            </a: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consectetur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adipiscing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b="1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elit</a:t>
            </a:r>
            <a:r>
              <a:rPr kumimoji="0" lang="es-MX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</a:t>
            </a:r>
          </a:p>
        </p:txBody>
      </p:sp>
      <p:pic>
        <p:nvPicPr>
          <p:cNvPr id="26" name="Gráfico 25">
            <a:extLst>
              <a:ext uri="{FF2B5EF4-FFF2-40B4-BE49-F238E27FC236}">
                <a16:creationId xmlns:a16="http://schemas.microsoft.com/office/drawing/2014/main" id="{CBB0C762-5E28-B36C-D8B8-06CA0FAC5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8999" y="661216"/>
            <a:ext cx="816715" cy="816715"/>
          </a:xfrm>
          <a:prstGeom prst="rect">
            <a:avLst/>
          </a:prstGeom>
        </p:spPr>
      </p:pic>
      <p:sp>
        <p:nvSpPr>
          <p:cNvPr id="31" name="Rectangle: Rounded Corners 13">
            <a:extLst>
              <a:ext uri="{FF2B5EF4-FFF2-40B4-BE49-F238E27FC236}">
                <a16:creationId xmlns:a16="http://schemas.microsoft.com/office/drawing/2014/main" id="{1AF25753-91B4-F9B9-B0B4-0B7992B22DD5}"/>
              </a:ext>
            </a:extLst>
          </p:cNvPr>
          <p:cNvSpPr/>
          <p:nvPr/>
        </p:nvSpPr>
        <p:spPr>
          <a:xfrm>
            <a:off x="803567" y="2015168"/>
            <a:ext cx="4396507" cy="1299053"/>
          </a:xfrm>
          <a:prstGeom prst="roundRect">
            <a:avLst>
              <a:gd name="adj" fmla="val 30971"/>
            </a:avLst>
          </a:prstGeom>
          <a:solidFill>
            <a:srgbClr val="FFEEE7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2" name="TextBox 42">
            <a:extLst>
              <a:ext uri="{FF2B5EF4-FFF2-40B4-BE49-F238E27FC236}">
                <a16:creationId xmlns:a16="http://schemas.microsoft.com/office/drawing/2014/main" id="{94DC56DA-8047-2014-B0B9-5EC2E652B7A7}"/>
              </a:ext>
            </a:extLst>
          </p:cNvPr>
          <p:cNvSpPr txBox="1"/>
          <p:nvPr/>
        </p:nvSpPr>
        <p:spPr>
          <a:xfrm>
            <a:off x="2073875" y="2430791"/>
            <a:ext cx="291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MX" sz="1400" b="1" err="1">
                <a:latin typeface="Poppins"/>
                <a:cs typeface="Calibri"/>
              </a:rPr>
              <a:t>Lorem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ipsum</a:t>
            </a:r>
            <a:r>
              <a:rPr lang="es-MX" sz="1400" b="1">
                <a:latin typeface="Poppins"/>
                <a:cs typeface="Calibri"/>
              </a:rPr>
              <a:t> dolor </a:t>
            </a:r>
            <a:r>
              <a:rPr lang="es-MX" sz="1400" b="1" err="1">
                <a:latin typeface="Poppins"/>
                <a:cs typeface="Calibri"/>
              </a:rPr>
              <a:t>sit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amet</a:t>
            </a:r>
            <a:r>
              <a:rPr lang="es-MX" sz="1400" b="1">
                <a:latin typeface="Poppins"/>
                <a:cs typeface="Calibri"/>
              </a:rPr>
              <a:t>, </a:t>
            </a:r>
            <a:r>
              <a:rPr lang="es-MX" sz="1400" b="1" err="1">
                <a:latin typeface="Poppins"/>
                <a:cs typeface="Calibri"/>
              </a:rPr>
              <a:t>consectetur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adipiscing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elit</a:t>
            </a:r>
            <a:r>
              <a:rPr lang="es-MX" sz="1400" b="1">
                <a:latin typeface="Poppins"/>
                <a:cs typeface="Calibri"/>
              </a:rPr>
              <a:t>,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0FDEC809-D9A3-60D5-1D54-02717D633A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999" y="2256336"/>
            <a:ext cx="816715" cy="816715"/>
          </a:xfrm>
          <a:prstGeom prst="rect">
            <a:avLst/>
          </a:prstGeom>
        </p:spPr>
      </p:pic>
      <p:sp>
        <p:nvSpPr>
          <p:cNvPr id="34" name="Rectangle: Rounded Corners 13">
            <a:extLst>
              <a:ext uri="{FF2B5EF4-FFF2-40B4-BE49-F238E27FC236}">
                <a16:creationId xmlns:a16="http://schemas.microsoft.com/office/drawing/2014/main" id="{2DB2F2A1-2C88-377E-E547-CD176342C09A}"/>
              </a:ext>
            </a:extLst>
          </p:cNvPr>
          <p:cNvSpPr/>
          <p:nvPr/>
        </p:nvSpPr>
        <p:spPr>
          <a:xfrm>
            <a:off x="803567" y="3548300"/>
            <a:ext cx="4396507" cy="1299053"/>
          </a:xfrm>
          <a:prstGeom prst="roundRect">
            <a:avLst>
              <a:gd name="adj" fmla="val 30971"/>
            </a:avLst>
          </a:prstGeom>
          <a:solidFill>
            <a:srgbClr val="FFEEE7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5" name="TextBox 42">
            <a:extLst>
              <a:ext uri="{FF2B5EF4-FFF2-40B4-BE49-F238E27FC236}">
                <a16:creationId xmlns:a16="http://schemas.microsoft.com/office/drawing/2014/main" id="{338F4D56-1F55-D9DC-5762-DEF73D5BED8B}"/>
              </a:ext>
            </a:extLst>
          </p:cNvPr>
          <p:cNvSpPr txBox="1"/>
          <p:nvPr/>
        </p:nvSpPr>
        <p:spPr>
          <a:xfrm>
            <a:off x="2073875" y="3963923"/>
            <a:ext cx="291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MX" sz="1400" b="1" err="1">
                <a:latin typeface="Poppins"/>
                <a:cs typeface="Calibri"/>
              </a:rPr>
              <a:t>Lorem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ipsum</a:t>
            </a:r>
            <a:r>
              <a:rPr lang="es-MX" sz="1400" b="1">
                <a:latin typeface="Poppins"/>
                <a:cs typeface="Calibri"/>
              </a:rPr>
              <a:t> dolor </a:t>
            </a:r>
            <a:r>
              <a:rPr lang="es-MX" sz="1400" b="1" err="1">
                <a:latin typeface="Poppins"/>
                <a:cs typeface="Calibri"/>
              </a:rPr>
              <a:t>sit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amet</a:t>
            </a:r>
            <a:r>
              <a:rPr lang="es-MX" sz="1400" b="1">
                <a:latin typeface="Poppins"/>
                <a:cs typeface="Calibri"/>
              </a:rPr>
              <a:t>, </a:t>
            </a:r>
            <a:r>
              <a:rPr lang="es-MX" sz="1400" b="1" err="1">
                <a:latin typeface="Poppins"/>
                <a:cs typeface="Calibri"/>
              </a:rPr>
              <a:t>consectetur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adipiscing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elit</a:t>
            </a:r>
            <a:r>
              <a:rPr lang="es-MX" sz="1400" b="1">
                <a:latin typeface="Poppins"/>
                <a:cs typeface="Calibri"/>
              </a:rPr>
              <a:t>,</a:t>
            </a: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1D9C95F8-B32F-9C4A-06EA-01E0663F5A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30364" y="3817175"/>
            <a:ext cx="816715" cy="816715"/>
          </a:xfrm>
          <a:prstGeom prst="rect">
            <a:avLst/>
          </a:prstGeom>
        </p:spPr>
      </p:pic>
      <p:sp>
        <p:nvSpPr>
          <p:cNvPr id="37" name="Rectangle: Rounded Corners 13">
            <a:extLst>
              <a:ext uri="{FF2B5EF4-FFF2-40B4-BE49-F238E27FC236}">
                <a16:creationId xmlns:a16="http://schemas.microsoft.com/office/drawing/2014/main" id="{95C815FD-4359-6921-4DD5-F48E1998EC4D}"/>
              </a:ext>
            </a:extLst>
          </p:cNvPr>
          <p:cNvSpPr/>
          <p:nvPr/>
        </p:nvSpPr>
        <p:spPr>
          <a:xfrm>
            <a:off x="803567" y="5081432"/>
            <a:ext cx="4396507" cy="1299053"/>
          </a:xfrm>
          <a:prstGeom prst="roundRect">
            <a:avLst>
              <a:gd name="adj" fmla="val 30971"/>
            </a:avLst>
          </a:prstGeom>
          <a:solidFill>
            <a:srgbClr val="FFEEE7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8" name="TextBox 42">
            <a:extLst>
              <a:ext uri="{FF2B5EF4-FFF2-40B4-BE49-F238E27FC236}">
                <a16:creationId xmlns:a16="http://schemas.microsoft.com/office/drawing/2014/main" id="{96EA502A-71D8-E49D-21B8-B9CC14B468D9}"/>
              </a:ext>
            </a:extLst>
          </p:cNvPr>
          <p:cNvSpPr txBox="1"/>
          <p:nvPr/>
        </p:nvSpPr>
        <p:spPr>
          <a:xfrm>
            <a:off x="2073875" y="5477755"/>
            <a:ext cx="2918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MX" sz="1400" b="1" err="1">
                <a:latin typeface="Poppins"/>
                <a:cs typeface="Calibri"/>
              </a:rPr>
              <a:t>Lorem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ipsum</a:t>
            </a:r>
            <a:r>
              <a:rPr lang="es-MX" sz="1400" b="1">
                <a:latin typeface="Poppins"/>
                <a:cs typeface="Calibri"/>
              </a:rPr>
              <a:t> dolor </a:t>
            </a:r>
            <a:r>
              <a:rPr lang="es-MX" sz="1400" b="1" err="1">
                <a:latin typeface="Poppins"/>
                <a:cs typeface="Calibri"/>
              </a:rPr>
              <a:t>sit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amet</a:t>
            </a:r>
            <a:r>
              <a:rPr lang="es-MX" sz="1400" b="1">
                <a:latin typeface="Poppins"/>
                <a:cs typeface="Calibri"/>
              </a:rPr>
              <a:t>, </a:t>
            </a:r>
            <a:r>
              <a:rPr lang="es-MX" sz="1400" b="1" err="1">
                <a:latin typeface="Poppins"/>
                <a:cs typeface="Calibri"/>
              </a:rPr>
              <a:t>consectetur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adipiscing</a:t>
            </a:r>
            <a:r>
              <a:rPr lang="es-MX" sz="1400" b="1">
                <a:latin typeface="Poppins"/>
                <a:cs typeface="Calibri"/>
              </a:rPr>
              <a:t> </a:t>
            </a:r>
            <a:r>
              <a:rPr lang="es-MX" sz="1400" b="1" err="1">
                <a:latin typeface="Poppins"/>
                <a:cs typeface="Calibri"/>
              </a:rPr>
              <a:t>elit</a:t>
            </a:r>
            <a:r>
              <a:rPr lang="es-MX" sz="1400" b="1">
                <a:latin typeface="Poppins"/>
                <a:cs typeface="Calibri"/>
              </a:rPr>
              <a:t>,</a:t>
            </a:r>
          </a:p>
        </p:txBody>
      </p:sp>
      <p:pic>
        <p:nvPicPr>
          <p:cNvPr id="27" name="Gráfico 26">
            <a:extLst>
              <a:ext uri="{FF2B5EF4-FFF2-40B4-BE49-F238E27FC236}">
                <a16:creationId xmlns:a16="http://schemas.microsoft.com/office/drawing/2014/main" id="{7F9BB8D7-120C-38AE-A5CF-6450431C87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30363" y="5331008"/>
            <a:ext cx="816715" cy="816715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D49BDAF8-8A17-29EA-4E4D-EE2A48D163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82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82B57A1F-C081-A941-ACE4-C11D194AF252}"/>
              </a:ext>
            </a:extLst>
          </p:cNvPr>
          <p:cNvSpPr/>
          <p:nvPr/>
        </p:nvSpPr>
        <p:spPr>
          <a:xfrm rot="5400000">
            <a:off x="936601" y="-929815"/>
            <a:ext cx="2123766" cy="399696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4" name="Rectángulo: esquinas superiores redondeadas 23">
            <a:extLst>
              <a:ext uri="{FF2B5EF4-FFF2-40B4-BE49-F238E27FC236}">
                <a16:creationId xmlns:a16="http://schemas.microsoft.com/office/drawing/2014/main" id="{617DEDD0-032F-1FD2-764B-22B4BD74BDE1}"/>
              </a:ext>
            </a:extLst>
          </p:cNvPr>
          <p:cNvSpPr/>
          <p:nvPr/>
        </p:nvSpPr>
        <p:spPr>
          <a:xfrm rot="16200000">
            <a:off x="8700819" y="-891022"/>
            <a:ext cx="1868642" cy="511372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2" name="Rectangle: Rounded Corners 13">
            <a:extLst>
              <a:ext uri="{FF2B5EF4-FFF2-40B4-BE49-F238E27FC236}">
                <a16:creationId xmlns:a16="http://schemas.microsoft.com/office/drawing/2014/main" id="{0C0529DC-8191-BE23-8989-9FAE5930DA5E}"/>
              </a:ext>
            </a:extLst>
          </p:cNvPr>
          <p:cNvSpPr/>
          <p:nvPr/>
        </p:nvSpPr>
        <p:spPr>
          <a:xfrm>
            <a:off x="311086" y="3034504"/>
            <a:ext cx="11320290" cy="3517125"/>
          </a:xfrm>
          <a:prstGeom prst="roundRect">
            <a:avLst>
              <a:gd name="adj" fmla="val 17499"/>
            </a:avLst>
          </a:prstGeom>
          <a:blipFill>
            <a:blip r:embed="rId2"/>
            <a:stretch>
              <a:fillRect/>
            </a:stretch>
          </a:blipFill>
          <a:ln w="190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1ACE1C5-79F5-B9FB-BF1A-169914C27BED}"/>
              </a:ext>
            </a:extLst>
          </p:cNvPr>
          <p:cNvSpPr txBox="1">
            <a:spLocks/>
          </p:cNvSpPr>
          <p:nvPr/>
        </p:nvSpPr>
        <p:spPr>
          <a:xfrm>
            <a:off x="560625" y="806573"/>
            <a:ext cx="5953297" cy="1036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sz="3600" b="1" err="1">
                <a:latin typeface="Poppins"/>
                <a:ea typeface="+mj-lt"/>
                <a:cs typeface="Poppins"/>
              </a:rPr>
              <a:t>Lorem</a:t>
            </a:r>
            <a:r>
              <a:rPr lang="es-MX" sz="3600" b="1"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latin typeface="Poppins"/>
                <a:ea typeface="+mj-lt"/>
                <a:cs typeface="Poppins"/>
              </a:rPr>
              <a:t>ipsum</a:t>
            </a:r>
            <a:r>
              <a:rPr lang="es-MX" sz="3600" b="1">
                <a:latin typeface="Poppins"/>
                <a:ea typeface="+mj-lt"/>
                <a:cs typeface="Poppins"/>
              </a:rPr>
              <a:t> dolor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sit</a:t>
            </a: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 </a:t>
            </a:r>
            <a:r>
              <a:rPr kumimoji="0" lang="es-MX" sz="360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amet</a:t>
            </a: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, </a:t>
            </a:r>
            <a:r>
              <a:rPr kumimoji="0" lang="es-MX" sz="360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consectetur</a:t>
            </a: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3E7642F9-98E0-4A04-6794-08F086AAB846}"/>
              </a:ext>
            </a:extLst>
          </p:cNvPr>
          <p:cNvSpPr/>
          <p:nvPr/>
        </p:nvSpPr>
        <p:spPr>
          <a:xfrm>
            <a:off x="669620" y="1905045"/>
            <a:ext cx="1045029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" name="TextBox 42">
            <a:extLst>
              <a:ext uri="{FF2B5EF4-FFF2-40B4-BE49-F238E27FC236}">
                <a16:creationId xmlns:a16="http://schemas.microsoft.com/office/drawing/2014/main" id="{F86EC92F-831C-D169-EB71-5A7D3FCCCE14}"/>
              </a:ext>
            </a:extLst>
          </p:cNvPr>
          <p:cNvSpPr txBox="1"/>
          <p:nvPr/>
        </p:nvSpPr>
        <p:spPr>
          <a:xfrm>
            <a:off x="560624" y="2241729"/>
            <a:ext cx="5254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adipiscing elit, sed do eiusmod tempor incididunt ut labore et dolore magna aliqua.</a:t>
            </a:r>
            <a:endParaRPr kumimoji="0" lang="es-MX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pic>
        <p:nvPicPr>
          <p:cNvPr id="12" name="Imagen 11" descr="Pantalla de un celular con la imagen de un hombre con playera naranja&#10;&#10;El contenido generado por IA puede ser incorrecto.">
            <a:extLst>
              <a:ext uri="{FF2B5EF4-FFF2-40B4-BE49-F238E27FC236}">
                <a16:creationId xmlns:a16="http://schemas.microsoft.com/office/drawing/2014/main" id="{3FD0DE44-BFE0-D43D-C261-07D55E69D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458" y="958394"/>
            <a:ext cx="5593236" cy="5593236"/>
          </a:xfrm>
          <a:prstGeom prst="rect">
            <a:avLst/>
          </a:prstGeom>
        </p:spPr>
      </p:pic>
      <p:sp>
        <p:nvSpPr>
          <p:cNvPr id="17" name="Título 1">
            <a:extLst>
              <a:ext uri="{FF2B5EF4-FFF2-40B4-BE49-F238E27FC236}">
                <a16:creationId xmlns:a16="http://schemas.microsoft.com/office/drawing/2014/main" id="{04CA326F-AB34-FA09-306F-63C9F9371169}"/>
              </a:ext>
            </a:extLst>
          </p:cNvPr>
          <p:cNvSpPr txBox="1">
            <a:spLocks/>
          </p:cNvSpPr>
          <p:nvPr/>
        </p:nvSpPr>
        <p:spPr>
          <a:xfrm>
            <a:off x="786869" y="3626919"/>
            <a:ext cx="6151259" cy="1036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Defontana</a:t>
            </a:r>
            <a:r>
              <a:rPr lang="es-MX" sz="3600" b="1">
                <a:solidFill>
                  <a:schemeClr val="bg1"/>
                </a:solidFill>
                <a:latin typeface="Poppins"/>
                <a:ea typeface="+mj-lt"/>
                <a:cs typeface="Poppins"/>
              </a:rPr>
              <a:t> </a:t>
            </a:r>
            <a:r>
              <a:rPr kumimoji="0" lang="es-MX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j-lt"/>
                <a:cs typeface="Poppins"/>
              </a:rPr>
              <a:t>Emprendedor</a:t>
            </a: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19" name="TextBox 42">
            <a:extLst>
              <a:ext uri="{FF2B5EF4-FFF2-40B4-BE49-F238E27FC236}">
                <a16:creationId xmlns:a16="http://schemas.microsoft.com/office/drawing/2014/main" id="{D31E34C8-F59E-FF75-5059-C864C51D750B}"/>
              </a:ext>
            </a:extLst>
          </p:cNvPr>
          <p:cNvSpPr txBox="1"/>
          <p:nvPr/>
        </p:nvSpPr>
        <p:spPr>
          <a:xfrm>
            <a:off x="786868" y="4158719"/>
            <a:ext cx="5254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ERP 100% gratuito para microempresas.</a:t>
            </a:r>
            <a:endParaRPr kumimoji="0" lang="es-MX" sz="24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sp>
        <p:nvSpPr>
          <p:cNvPr id="23" name="TextBox 42">
            <a:extLst>
              <a:ext uri="{FF2B5EF4-FFF2-40B4-BE49-F238E27FC236}">
                <a16:creationId xmlns:a16="http://schemas.microsoft.com/office/drawing/2014/main" id="{28FB52E9-F058-F940-1021-BAFAEAB59DA0}"/>
              </a:ext>
            </a:extLst>
          </p:cNvPr>
          <p:cNvSpPr txBox="1"/>
          <p:nvPr/>
        </p:nvSpPr>
        <p:spPr>
          <a:xfrm>
            <a:off x="786868" y="5582133"/>
            <a:ext cx="4026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Sin letra chica, sin costos ocultos, sin límite de tiempo.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8F00112B-2D32-5100-0015-5CD4818ED8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09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EA04-787D-2021-9E4C-A9623F8C0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ángulo: esquinas superiores redondeadas 31">
            <a:extLst>
              <a:ext uri="{FF2B5EF4-FFF2-40B4-BE49-F238E27FC236}">
                <a16:creationId xmlns:a16="http://schemas.microsoft.com/office/drawing/2014/main" id="{DF3D722B-CD43-9CA2-96E8-646A83463C4B}"/>
              </a:ext>
            </a:extLst>
          </p:cNvPr>
          <p:cNvSpPr/>
          <p:nvPr/>
        </p:nvSpPr>
        <p:spPr>
          <a:xfrm rot="16200000">
            <a:off x="10104635" y="1590226"/>
            <a:ext cx="1478663" cy="269606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1" name="Rectángulo: esquinas superiores redondeadas 30">
            <a:extLst>
              <a:ext uri="{FF2B5EF4-FFF2-40B4-BE49-F238E27FC236}">
                <a16:creationId xmlns:a16="http://schemas.microsoft.com/office/drawing/2014/main" id="{31940381-18E1-BB9E-B62A-6AD325409A7C}"/>
              </a:ext>
            </a:extLst>
          </p:cNvPr>
          <p:cNvSpPr/>
          <p:nvPr/>
        </p:nvSpPr>
        <p:spPr>
          <a:xfrm rot="5400000">
            <a:off x="3981995" y="-855000"/>
            <a:ext cx="3386925" cy="1135091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0" name="Rectangle: Rounded Corners 13">
            <a:extLst>
              <a:ext uri="{FF2B5EF4-FFF2-40B4-BE49-F238E27FC236}">
                <a16:creationId xmlns:a16="http://schemas.microsoft.com/office/drawing/2014/main" id="{02AA8EC3-92E4-9868-E9E0-D817FCD5083A}"/>
              </a:ext>
            </a:extLst>
          </p:cNvPr>
          <p:cNvSpPr/>
          <p:nvPr/>
        </p:nvSpPr>
        <p:spPr>
          <a:xfrm>
            <a:off x="543466" y="3449440"/>
            <a:ext cx="4396507" cy="1299053"/>
          </a:xfrm>
          <a:prstGeom prst="roundRect">
            <a:avLst>
              <a:gd name="adj" fmla="val 48387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FE61CE94-2197-7512-32D1-A71748F4F474}"/>
              </a:ext>
            </a:extLst>
          </p:cNvPr>
          <p:cNvSpPr/>
          <p:nvPr/>
        </p:nvSpPr>
        <p:spPr>
          <a:xfrm rot="16200000">
            <a:off x="9083267" y="-1157968"/>
            <a:ext cx="1943981" cy="427348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BE2E08E9-DD42-75C2-5E14-EDAEEF8EF243}"/>
              </a:ext>
            </a:extLst>
          </p:cNvPr>
          <p:cNvSpPr txBox="1">
            <a:spLocks/>
          </p:cNvSpPr>
          <p:nvPr/>
        </p:nvSpPr>
        <p:spPr>
          <a:xfrm>
            <a:off x="560625" y="806573"/>
            <a:ext cx="7112794" cy="1036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sz="3600" b="1" err="1">
                <a:latin typeface="Poppins"/>
                <a:ea typeface="+mj-lt"/>
                <a:cs typeface="Poppins"/>
              </a:rPr>
              <a:t>Lorem</a:t>
            </a:r>
            <a:r>
              <a:rPr lang="es-MX" sz="3600" b="1"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latin typeface="Poppins"/>
                <a:ea typeface="+mj-lt"/>
                <a:cs typeface="Poppins"/>
              </a:rPr>
              <a:t>ipsum</a:t>
            </a:r>
            <a:r>
              <a:rPr lang="es-MX" sz="3600" b="1">
                <a:latin typeface="Poppins"/>
                <a:ea typeface="+mj-lt"/>
                <a:cs typeface="Poppins"/>
              </a:rPr>
              <a:t> dolor</a:t>
            </a:r>
          </a:p>
          <a:p>
            <a:pPr lvl="0">
              <a:defRPr/>
            </a:pP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sit</a:t>
            </a:r>
            <a:r>
              <a:rPr lang="es-MX" sz="3600" b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amet</a:t>
            </a:r>
            <a:r>
              <a:rPr lang="es-MX" sz="3600" b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, </a:t>
            </a: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consectetur</a:t>
            </a:r>
            <a:endParaRPr lang="es-ES" sz="3600" b="1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B856A278-9738-E811-DCA2-D26B0F72676D}"/>
              </a:ext>
            </a:extLst>
          </p:cNvPr>
          <p:cNvSpPr/>
          <p:nvPr/>
        </p:nvSpPr>
        <p:spPr>
          <a:xfrm>
            <a:off x="669620" y="1905045"/>
            <a:ext cx="1045029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" name="TextBox 42">
            <a:extLst>
              <a:ext uri="{FF2B5EF4-FFF2-40B4-BE49-F238E27FC236}">
                <a16:creationId xmlns:a16="http://schemas.microsoft.com/office/drawing/2014/main" id="{39A17F57-ABD2-F059-681A-F247008A6C5A}"/>
              </a:ext>
            </a:extLst>
          </p:cNvPr>
          <p:cNvSpPr txBox="1"/>
          <p:nvPr/>
        </p:nvSpPr>
        <p:spPr>
          <a:xfrm>
            <a:off x="560624" y="2198928"/>
            <a:ext cx="352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Lorem</a:t>
            </a:r>
            <a:r>
              <a:rPr kumimoji="0" lang="es-MX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ipsum</a:t>
            </a:r>
            <a:r>
              <a:rPr kumimoji="0" lang="es-MX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dolor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sit</a:t>
            </a:r>
            <a:r>
              <a:rPr kumimoji="0" lang="es-MX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amet</a:t>
            </a:r>
            <a:r>
              <a:rPr kumimoji="0" lang="es-MX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 </a:t>
            </a:r>
            <a:r>
              <a:rPr kumimoji="0" lang="es-MX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consectetur</a:t>
            </a:r>
            <a:endParaRPr kumimoji="0" lang="es-MX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sp>
        <p:nvSpPr>
          <p:cNvPr id="3" name="TextBox 42">
            <a:extLst>
              <a:ext uri="{FF2B5EF4-FFF2-40B4-BE49-F238E27FC236}">
                <a16:creationId xmlns:a16="http://schemas.microsoft.com/office/drawing/2014/main" id="{312288C2-DD8E-3169-2C2A-5846254D7C04}"/>
              </a:ext>
            </a:extLst>
          </p:cNvPr>
          <p:cNvSpPr txBox="1"/>
          <p:nvPr/>
        </p:nvSpPr>
        <p:spPr>
          <a:xfrm>
            <a:off x="1714649" y="3837357"/>
            <a:ext cx="3005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Lorem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ipsum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dolor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sit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amet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consectetur</a:t>
            </a:r>
            <a:endParaRPr kumimoji="0" lang="es-MX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sp>
        <p:nvSpPr>
          <p:cNvPr id="11" name="Rectangle: Rounded Corners 13">
            <a:extLst>
              <a:ext uri="{FF2B5EF4-FFF2-40B4-BE49-F238E27FC236}">
                <a16:creationId xmlns:a16="http://schemas.microsoft.com/office/drawing/2014/main" id="{E13D7715-ABC9-7DCD-A58C-BDAE4DB05C2A}"/>
              </a:ext>
            </a:extLst>
          </p:cNvPr>
          <p:cNvSpPr/>
          <p:nvPr/>
        </p:nvSpPr>
        <p:spPr>
          <a:xfrm>
            <a:off x="543466" y="4912189"/>
            <a:ext cx="4396507" cy="1299053"/>
          </a:xfrm>
          <a:prstGeom prst="roundRect">
            <a:avLst>
              <a:gd name="adj" fmla="val 48387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3" name="TextBox 42">
            <a:extLst>
              <a:ext uri="{FF2B5EF4-FFF2-40B4-BE49-F238E27FC236}">
                <a16:creationId xmlns:a16="http://schemas.microsoft.com/office/drawing/2014/main" id="{A6B9869B-B96A-7AC4-ABAC-1F32A221A673}"/>
              </a:ext>
            </a:extLst>
          </p:cNvPr>
          <p:cNvSpPr txBox="1"/>
          <p:nvPr/>
        </p:nvSpPr>
        <p:spPr>
          <a:xfrm>
            <a:off x="1714649" y="5320546"/>
            <a:ext cx="3005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Lorem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ipsum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dolor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sit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amet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consectetur</a:t>
            </a:r>
            <a:endParaRPr kumimoji="0" lang="es-MX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3CAE9BEE-1108-CECC-791D-F3B53471C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83" y="3729348"/>
            <a:ext cx="702101" cy="702101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2BB4308C-8C9D-2C12-5247-B0B193483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1083" y="5210664"/>
            <a:ext cx="702101" cy="702101"/>
          </a:xfrm>
          <a:prstGeom prst="rect">
            <a:avLst/>
          </a:prstGeom>
        </p:spPr>
      </p:pic>
      <p:sp>
        <p:nvSpPr>
          <p:cNvPr id="21" name="Rectangle: Rounded Corners 13">
            <a:extLst>
              <a:ext uri="{FF2B5EF4-FFF2-40B4-BE49-F238E27FC236}">
                <a16:creationId xmlns:a16="http://schemas.microsoft.com/office/drawing/2014/main" id="{2C36FDD3-B30B-5A43-9058-D2A9813EFF1B}"/>
              </a:ext>
            </a:extLst>
          </p:cNvPr>
          <p:cNvSpPr/>
          <p:nvPr/>
        </p:nvSpPr>
        <p:spPr>
          <a:xfrm>
            <a:off x="5237590" y="3449440"/>
            <a:ext cx="4396507" cy="1299053"/>
          </a:xfrm>
          <a:prstGeom prst="roundRect">
            <a:avLst>
              <a:gd name="adj" fmla="val 48387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6" name="TextBox 42">
            <a:extLst>
              <a:ext uri="{FF2B5EF4-FFF2-40B4-BE49-F238E27FC236}">
                <a16:creationId xmlns:a16="http://schemas.microsoft.com/office/drawing/2014/main" id="{532D3D69-D340-1BA1-C0CD-C24E91BA8179}"/>
              </a:ext>
            </a:extLst>
          </p:cNvPr>
          <p:cNvSpPr txBox="1"/>
          <p:nvPr/>
        </p:nvSpPr>
        <p:spPr>
          <a:xfrm>
            <a:off x="6408773" y="3837357"/>
            <a:ext cx="3005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Lorem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ipsum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dolor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sit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amet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consectetur</a:t>
            </a:r>
            <a:endParaRPr kumimoji="0" lang="es-MX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sp>
        <p:nvSpPr>
          <p:cNvPr id="27" name="Rectangle: Rounded Corners 13">
            <a:extLst>
              <a:ext uri="{FF2B5EF4-FFF2-40B4-BE49-F238E27FC236}">
                <a16:creationId xmlns:a16="http://schemas.microsoft.com/office/drawing/2014/main" id="{C097352B-8098-FEEA-4FA7-39E1EB3CB3D1}"/>
              </a:ext>
            </a:extLst>
          </p:cNvPr>
          <p:cNvSpPr/>
          <p:nvPr/>
        </p:nvSpPr>
        <p:spPr>
          <a:xfrm>
            <a:off x="5237590" y="4912189"/>
            <a:ext cx="4396507" cy="1299053"/>
          </a:xfrm>
          <a:prstGeom prst="roundRect">
            <a:avLst>
              <a:gd name="adj" fmla="val 48387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8" name="TextBox 42">
            <a:extLst>
              <a:ext uri="{FF2B5EF4-FFF2-40B4-BE49-F238E27FC236}">
                <a16:creationId xmlns:a16="http://schemas.microsoft.com/office/drawing/2014/main" id="{1DE50A2B-74B9-BD9A-0C5E-D72E82A90ABE}"/>
              </a:ext>
            </a:extLst>
          </p:cNvPr>
          <p:cNvSpPr txBox="1"/>
          <p:nvPr/>
        </p:nvSpPr>
        <p:spPr>
          <a:xfrm>
            <a:off x="6408773" y="5320546"/>
            <a:ext cx="2197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Lorem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ipsum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dolor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sit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amet</a:t>
            </a:r>
            <a:r>
              <a:rPr kumimoji="0" lang="es-MX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, </a:t>
            </a:r>
            <a:r>
              <a:rPr kumimoji="0" lang="es-MX" sz="140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Poppins"/>
                <a:ea typeface="+mn-ea"/>
                <a:cs typeface="Calibri"/>
              </a:rPr>
              <a:t>consectetur</a:t>
            </a:r>
            <a:endParaRPr kumimoji="0" lang="es-MX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Poppins"/>
              <a:ea typeface="+mn-ea"/>
              <a:cs typeface="Calibri"/>
            </a:endParaRPr>
          </a:p>
        </p:txBody>
      </p:sp>
      <p:pic>
        <p:nvPicPr>
          <p:cNvPr id="29" name="Gráfico 28">
            <a:extLst>
              <a:ext uri="{FF2B5EF4-FFF2-40B4-BE49-F238E27FC236}">
                <a16:creationId xmlns:a16="http://schemas.microsoft.com/office/drawing/2014/main" id="{412560D7-BD55-3C4F-7F6F-EC3539BA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207" y="3729348"/>
            <a:ext cx="702101" cy="702101"/>
          </a:xfrm>
          <a:prstGeom prst="rect">
            <a:avLst/>
          </a:prstGeom>
        </p:spPr>
      </p:pic>
      <p:pic>
        <p:nvPicPr>
          <p:cNvPr id="30" name="Gráfico 29">
            <a:extLst>
              <a:ext uri="{FF2B5EF4-FFF2-40B4-BE49-F238E27FC236}">
                <a16:creationId xmlns:a16="http://schemas.microsoft.com/office/drawing/2014/main" id="{915C59C5-EDE7-937E-E180-C40F1BC5DE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5207" y="5210664"/>
            <a:ext cx="702101" cy="702101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260B53A8-62D8-1C6D-9BC5-6A8C16109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89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B142E-443D-9367-0A1B-3E258A2F5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ángulo: esquinas superiores redondeadas 44">
            <a:extLst>
              <a:ext uri="{FF2B5EF4-FFF2-40B4-BE49-F238E27FC236}">
                <a16:creationId xmlns:a16="http://schemas.microsoft.com/office/drawing/2014/main" id="{0898DBB8-0AC1-FA3F-9849-5FA9140ED46B}"/>
              </a:ext>
            </a:extLst>
          </p:cNvPr>
          <p:cNvSpPr/>
          <p:nvPr/>
        </p:nvSpPr>
        <p:spPr>
          <a:xfrm>
            <a:off x="-1" y="1098962"/>
            <a:ext cx="4904509" cy="575903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2" name="Rectángulo: esquinas superiores redondeadas 31">
            <a:extLst>
              <a:ext uri="{FF2B5EF4-FFF2-40B4-BE49-F238E27FC236}">
                <a16:creationId xmlns:a16="http://schemas.microsoft.com/office/drawing/2014/main" id="{DA830664-6F1C-967D-2EE0-99BE9C063D8C}"/>
              </a:ext>
            </a:extLst>
          </p:cNvPr>
          <p:cNvSpPr/>
          <p:nvPr/>
        </p:nvSpPr>
        <p:spPr>
          <a:xfrm rot="16200000">
            <a:off x="9699961" y="1935301"/>
            <a:ext cx="1765329" cy="321874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FE66E2AE-12EF-F101-7120-92C19E60F56E}"/>
              </a:ext>
            </a:extLst>
          </p:cNvPr>
          <p:cNvSpPr/>
          <p:nvPr/>
        </p:nvSpPr>
        <p:spPr>
          <a:xfrm rot="16200000">
            <a:off x="8480582" y="-1308117"/>
            <a:ext cx="2320858" cy="51019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DD053BF6-DE9B-A224-E887-8AA8B94323A9}"/>
              </a:ext>
            </a:extLst>
          </p:cNvPr>
          <p:cNvSpPr txBox="1">
            <a:spLocks/>
          </p:cNvSpPr>
          <p:nvPr/>
        </p:nvSpPr>
        <p:spPr>
          <a:xfrm>
            <a:off x="560625" y="2436880"/>
            <a:ext cx="5676683" cy="114419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sz="3600" b="1" err="1">
                <a:latin typeface="Poppins"/>
                <a:ea typeface="+mj-lt"/>
                <a:cs typeface="Poppins"/>
              </a:rPr>
              <a:t>Lorem</a:t>
            </a:r>
            <a:r>
              <a:rPr lang="es-MX" sz="3600" b="1"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latin typeface="Poppins"/>
                <a:ea typeface="+mj-lt"/>
                <a:cs typeface="Poppins"/>
              </a:rPr>
              <a:t>ipsum</a:t>
            </a:r>
            <a:r>
              <a:rPr lang="es-MX" sz="3600" b="1">
                <a:latin typeface="Poppins"/>
                <a:ea typeface="+mj-lt"/>
                <a:cs typeface="Poppins"/>
              </a:rPr>
              <a:t> dolor</a:t>
            </a:r>
          </a:p>
          <a:p>
            <a:pPr lvl="0">
              <a:defRPr/>
            </a:pP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sit</a:t>
            </a:r>
            <a:r>
              <a:rPr lang="es-MX" sz="3600" b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amet</a:t>
            </a:r>
            <a:r>
              <a:rPr lang="es-MX" sz="3600" b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, </a:t>
            </a: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consectetur</a:t>
            </a:r>
            <a:endParaRPr lang="es-ES" sz="3600" b="1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A028D3D0-51B9-AC4D-3500-03F0082E5B16}"/>
              </a:ext>
            </a:extLst>
          </p:cNvPr>
          <p:cNvSpPr/>
          <p:nvPr/>
        </p:nvSpPr>
        <p:spPr>
          <a:xfrm>
            <a:off x="669620" y="3604233"/>
            <a:ext cx="1045029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" name="TextBox 42">
            <a:extLst>
              <a:ext uri="{FF2B5EF4-FFF2-40B4-BE49-F238E27FC236}">
                <a16:creationId xmlns:a16="http://schemas.microsoft.com/office/drawing/2014/main" id="{DA02B2C5-7C24-5127-C05B-ED36751B9057}"/>
              </a:ext>
            </a:extLst>
          </p:cNvPr>
          <p:cNvSpPr txBox="1"/>
          <p:nvPr/>
        </p:nvSpPr>
        <p:spPr>
          <a:xfrm>
            <a:off x="560624" y="3844859"/>
            <a:ext cx="352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MX" err="1">
                <a:latin typeface="Poppins"/>
                <a:cs typeface="Calibri"/>
              </a:rPr>
              <a:t>Lorem</a:t>
            </a:r>
            <a:r>
              <a:rPr lang="es-MX">
                <a:latin typeface="Poppins"/>
                <a:cs typeface="Calibri"/>
              </a:rPr>
              <a:t> </a:t>
            </a:r>
            <a:r>
              <a:rPr lang="es-MX" err="1">
                <a:latin typeface="Poppins"/>
                <a:cs typeface="Calibri"/>
              </a:rPr>
              <a:t>ipsum</a:t>
            </a:r>
            <a:r>
              <a:rPr lang="es-MX">
                <a:latin typeface="Poppins"/>
                <a:cs typeface="Calibri"/>
              </a:rPr>
              <a:t> dolor</a:t>
            </a:r>
          </a:p>
          <a:p>
            <a:pPr lvl="0">
              <a:defRPr/>
            </a:pPr>
            <a:r>
              <a:rPr lang="es-MX" err="1">
                <a:latin typeface="Poppins"/>
                <a:cs typeface="Calibri"/>
              </a:rPr>
              <a:t>sit</a:t>
            </a:r>
            <a:r>
              <a:rPr lang="es-MX">
                <a:latin typeface="Poppins"/>
                <a:cs typeface="Calibri"/>
              </a:rPr>
              <a:t> </a:t>
            </a:r>
            <a:r>
              <a:rPr lang="es-MX" err="1">
                <a:latin typeface="Poppins"/>
                <a:cs typeface="Calibri"/>
              </a:rPr>
              <a:t>amet</a:t>
            </a:r>
            <a:r>
              <a:rPr lang="es-MX">
                <a:latin typeface="Poppins"/>
                <a:cs typeface="Calibri"/>
              </a:rPr>
              <a:t>, </a:t>
            </a:r>
            <a:r>
              <a:rPr lang="es-MX" err="1">
                <a:latin typeface="Poppins"/>
                <a:cs typeface="Calibri"/>
              </a:rPr>
              <a:t>consectetur</a:t>
            </a:r>
            <a:endParaRPr lang="es-MX">
              <a:latin typeface="Poppins"/>
              <a:cs typeface="Calibri"/>
            </a:endParaRPr>
          </a:p>
        </p:txBody>
      </p:sp>
      <p:sp>
        <p:nvSpPr>
          <p:cNvPr id="2" name="Rectangle: Rounded Corners 13">
            <a:extLst>
              <a:ext uri="{FF2B5EF4-FFF2-40B4-BE49-F238E27FC236}">
                <a16:creationId xmlns:a16="http://schemas.microsoft.com/office/drawing/2014/main" id="{BC0D8DA1-3789-ACB0-02E8-20178BE0801F}"/>
              </a:ext>
            </a:extLst>
          </p:cNvPr>
          <p:cNvSpPr/>
          <p:nvPr/>
        </p:nvSpPr>
        <p:spPr>
          <a:xfrm>
            <a:off x="6221692" y="5051154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7" name="Oval 37">
            <a:extLst>
              <a:ext uri="{FF2B5EF4-FFF2-40B4-BE49-F238E27FC236}">
                <a16:creationId xmlns:a16="http://schemas.microsoft.com/office/drawing/2014/main" id="{31188ADA-F938-1550-2C61-A6D1AA53E3E8}"/>
              </a:ext>
            </a:extLst>
          </p:cNvPr>
          <p:cNvSpPr/>
          <p:nvPr/>
        </p:nvSpPr>
        <p:spPr>
          <a:xfrm>
            <a:off x="6350633" y="5130402"/>
            <a:ext cx="1038489" cy="103848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68ADF067-C634-F286-5D61-FA8406B30A13}"/>
              </a:ext>
            </a:extLst>
          </p:cNvPr>
          <p:cNvSpPr/>
          <p:nvPr/>
        </p:nvSpPr>
        <p:spPr>
          <a:xfrm>
            <a:off x="6221692" y="2116338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0" name="Rectangle: Rounded Corners 13">
            <a:extLst>
              <a:ext uri="{FF2B5EF4-FFF2-40B4-BE49-F238E27FC236}">
                <a16:creationId xmlns:a16="http://schemas.microsoft.com/office/drawing/2014/main" id="{2A1016CB-7C63-6A38-DDCB-1452BE2EB888}"/>
              </a:ext>
            </a:extLst>
          </p:cNvPr>
          <p:cNvSpPr/>
          <p:nvPr/>
        </p:nvSpPr>
        <p:spPr>
          <a:xfrm>
            <a:off x="6221690" y="3521768"/>
            <a:ext cx="5172628" cy="1338907"/>
          </a:xfrm>
          <a:prstGeom prst="roundRect">
            <a:avLst>
              <a:gd name="adj" fmla="val 49206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2" name="Oval 37">
            <a:extLst>
              <a:ext uri="{FF2B5EF4-FFF2-40B4-BE49-F238E27FC236}">
                <a16:creationId xmlns:a16="http://schemas.microsoft.com/office/drawing/2014/main" id="{38F90C3B-8806-8BD7-C6C4-667FCD8F452C}"/>
              </a:ext>
            </a:extLst>
          </p:cNvPr>
          <p:cNvSpPr/>
          <p:nvPr/>
        </p:nvSpPr>
        <p:spPr>
          <a:xfrm>
            <a:off x="6350633" y="2195586"/>
            <a:ext cx="1038489" cy="103848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9" name="TextBox 42">
            <a:extLst>
              <a:ext uri="{FF2B5EF4-FFF2-40B4-BE49-F238E27FC236}">
                <a16:creationId xmlns:a16="http://schemas.microsoft.com/office/drawing/2014/main" id="{3A35020A-F423-0B3D-6710-A8D2C80E5AEB}"/>
              </a:ext>
            </a:extLst>
          </p:cNvPr>
          <p:cNvSpPr txBox="1"/>
          <p:nvPr/>
        </p:nvSpPr>
        <p:spPr>
          <a:xfrm>
            <a:off x="7645796" y="5369959"/>
            <a:ext cx="3098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22" name="Oval 37">
            <a:extLst>
              <a:ext uri="{FF2B5EF4-FFF2-40B4-BE49-F238E27FC236}">
                <a16:creationId xmlns:a16="http://schemas.microsoft.com/office/drawing/2014/main" id="{1AD510CC-5625-5F70-9F45-A820881C2C63}"/>
              </a:ext>
            </a:extLst>
          </p:cNvPr>
          <p:cNvSpPr/>
          <p:nvPr/>
        </p:nvSpPr>
        <p:spPr>
          <a:xfrm>
            <a:off x="6350633" y="3671977"/>
            <a:ext cx="1038489" cy="103848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23" name="Gráfico 22">
            <a:extLst>
              <a:ext uri="{FF2B5EF4-FFF2-40B4-BE49-F238E27FC236}">
                <a16:creationId xmlns:a16="http://schemas.microsoft.com/office/drawing/2014/main" id="{A22AAF37-5AC0-A501-74D6-3E093860A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3362" y="3862456"/>
            <a:ext cx="657531" cy="657531"/>
          </a:xfrm>
          <a:prstGeom prst="rect">
            <a:avLst/>
          </a:prstGeom>
        </p:spPr>
      </p:pic>
      <p:sp>
        <p:nvSpPr>
          <p:cNvPr id="34" name="Rectangle: Rounded Corners 13">
            <a:extLst>
              <a:ext uri="{FF2B5EF4-FFF2-40B4-BE49-F238E27FC236}">
                <a16:creationId xmlns:a16="http://schemas.microsoft.com/office/drawing/2014/main" id="{DEF9DD6E-D1D7-E544-CE0C-900F6A10EE90}"/>
              </a:ext>
            </a:extLst>
          </p:cNvPr>
          <p:cNvSpPr/>
          <p:nvPr/>
        </p:nvSpPr>
        <p:spPr>
          <a:xfrm>
            <a:off x="6221692" y="742775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6" name="Oval 37">
            <a:extLst>
              <a:ext uri="{FF2B5EF4-FFF2-40B4-BE49-F238E27FC236}">
                <a16:creationId xmlns:a16="http://schemas.microsoft.com/office/drawing/2014/main" id="{D67E3788-EBAD-1DB7-E23A-CB36C6AF1632}"/>
              </a:ext>
            </a:extLst>
          </p:cNvPr>
          <p:cNvSpPr/>
          <p:nvPr/>
        </p:nvSpPr>
        <p:spPr>
          <a:xfrm>
            <a:off x="6350633" y="822023"/>
            <a:ext cx="1038489" cy="103848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9" name="TextBox 42">
            <a:extLst>
              <a:ext uri="{FF2B5EF4-FFF2-40B4-BE49-F238E27FC236}">
                <a16:creationId xmlns:a16="http://schemas.microsoft.com/office/drawing/2014/main" id="{0B4FAE3E-C68E-5615-4615-C66CE2712E1C}"/>
              </a:ext>
            </a:extLst>
          </p:cNvPr>
          <p:cNvSpPr txBox="1"/>
          <p:nvPr/>
        </p:nvSpPr>
        <p:spPr>
          <a:xfrm>
            <a:off x="7630476" y="1048879"/>
            <a:ext cx="3466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40" name="TextBox 42">
            <a:extLst>
              <a:ext uri="{FF2B5EF4-FFF2-40B4-BE49-F238E27FC236}">
                <a16:creationId xmlns:a16="http://schemas.microsoft.com/office/drawing/2014/main" id="{95B10D58-E30B-C66E-F633-79641B386851}"/>
              </a:ext>
            </a:extLst>
          </p:cNvPr>
          <p:cNvSpPr txBox="1"/>
          <p:nvPr/>
        </p:nvSpPr>
        <p:spPr>
          <a:xfrm>
            <a:off x="7630476" y="2426816"/>
            <a:ext cx="3466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70025707-F264-B264-845D-1ADEF490AEF3}"/>
              </a:ext>
            </a:extLst>
          </p:cNvPr>
          <p:cNvSpPr txBox="1"/>
          <p:nvPr/>
        </p:nvSpPr>
        <p:spPr>
          <a:xfrm>
            <a:off x="7630477" y="3875638"/>
            <a:ext cx="2899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sz="1600" b="1" err="1"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s-MX" sz="1600" b="1"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42" name="Gráfico 41">
            <a:extLst>
              <a:ext uri="{FF2B5EF4-FFF2-40B4-BE49-F238E27FC236}">
                <a16:creationId xmlns:a16="http://schemas.microsoft.com/office/drawing/2014/main" id="{7A92D9AD-B91A-95A8-0C95-A9B76ABCE3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81788" y="987783"/>
            <a:ext cx="640678" cy="640678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C7AFA993-E7FD-EE41-EBA0-8D937027E2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81788" y="2368298"/>
            <a:ext cx="640678" cy="640678"/>
          </a:xfrm>
          <a:prstGeom prst="rect">
            <a:avLst/>
          </a:prstGeom>
        </p:spPr>
      </p:pic>
      <p:pic>
        <p:nvPicPr>
          <p:cNvPr id="44" name="Gráfico 43">
            <a:extLst>
              <a:ext uri="{FF2B5EF4-FFF2-40B4-BE49-F238E27FC236}">
                <a16:creationId xmlns:a16="http://schemas.microsoft.com/office/drawing/2014/main" id="{87B0DF0C-EA63-A16A-A215-0A7D48158C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5990" y="5307088"/>
            <a:ext cx="647646" cy="64764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ADBEA98F-84F8-44CF-A9E4-3006E8D65E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872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069B5-83CA-BA0B-A452-D2C28F8BF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: esquinas superiores redondeadas 10">
            <a:extLst>
              <a:ext uri="{FF2B5EF4-FFF2-40B4-BE49-F238E27FC236}">
                <a16:creationId xmlns:a16="http://schemas.microsoft.com/office/drawing/2014/main" id="{4C2025AD-2F95-FE62-D88D-C61120D08DE6}"/>
              </a:ext>
            </a:extLst>
          </p:cNvPr>
          <p:cNvSpPr/>
          <p:nvPr/>
        </p:nvSpPr>
        <p:spPr>
          <a:xfrm rot="16200000">
            <a:off x="9330466" y="1034426"/>
            <a:ext cx="2205178" cy="351790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0" name="Rectángulo: esquinas superiores redondeadas 9">
            <a:extLst>
              <a:ext uri="{FF2B5EF4-FFF2-40B4-BE49-F238E27FC236}">
                <a16:creationId xmlns:a16="http://schemas.microsoft.com/office/drawing/2014/main" id="{CCE851F7-F027-5765-DCBB-B1D2EE27C37B}"/>
              </a:ext>
            </a:extLst>
          </p:cNvPr>
          <p:cNvSpPr/>
          <p:nvPr/>
        </p:nvSpPr>
        <p:spPr>
          <a:xfrm rot="5400000">
            <a:off x="-1811869" y="1782233"/>
            <a:ext cx="6874256" cy="3277281"/>
          </a:xfrm>
          <a:prstGeom prst="round2SameRect">
            <a:avLst>
              <a:gd name="adj1" fmla="val 34880"/>
              <a:gd name="adj2" fmla="val 19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Rectángulo: esquinas superiores redondeadas 2">
            <a:extLst>
              <a:ext uri="{FF2B5EF4-FFF2-40B4-BE49-F238E27FC236}">
                <a16:creationId xmlns:a16="http://schemas.microsoft.com/office/drawing/2014/main" id="{8E84B135-156E-99A4-6FDB-03A7FDE1C672}"/>
              </a:ext>
            </a:extLst>
          </p:cNvPr>
          <p:cNvSpPr/>
          <p:nvPr/>
        </p:nvSpPr>
        <p:spPr>
          <a:xfrm rot="16200000">
            <a:off x="7417165" y="1466158"/>
            <a:ext cx="3337258" cy="62124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D022B26-BE92-7AC8-6A21-9AFFCD215683}"/>
              </a:ext>
            </a:extLst>
          </p:cNvPr>
          <p:cNvSpPr txBox="1">
            <a:spLocks/>
          </p:cNvSpPr>
          <p:nvPr/>
        </p:nvSpPr>
        <p:spPr>
          <a:xfrm>
            <a:off x="6748990" y="3504905"/>
            <a:ext cx="4858811" cy="100124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sz="3600" b="1" err="1">
                <a:solidFill>
                  <a:schemeClr val="bg1"/>
                </a:solidFill>
                <a:latin typeface="Poppins"/>
                <a:ea typeface="+mj-lt"/>
                <a:cs typeface="Poppins"/>
              </a:rPr>
              <a:t>Lorem</a:t>
            </a:r>
            <a:r>
              <a:rPr lang="es-MX" sz="3600" b="1">
                <a:solidFill>
                  <a:schemeClr val="bg1"/>
                </a:solidFill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solidFill>
                  <a:schemeClr val="bg1"/>
                </a:solidFill>
                <a:latin typeface="Poppins"/>
                <a:ea typeface="+mj-lt"/>
                <a:cs typeface="Poppins"/>
              </a:rPr>
              <a:t>ipsum</a:t>
            </a:r>
            <a:br>
              <a:rPr lang="es-MX" sz="3600" b="1">
                <a:solidFill>
                  <a:schemeClr val="bg1"/>
                </a:solidFill>
                <a:latin typeface="Poppins"/>
                <a:ea typeface="+mj-lt"/>
                <a:cs typeface="Poppins"/>
              </a:rPr>
            </a:br>
            <a:r>
              <a:rPr lang="es-MX" sz="3600" b="1">
                <a:solidFill>
                  <a:schemeClr val="accent2"/>
                </a:solidFill>
                <a:latin typeface="Poppins"/>
                <a:ea typeface="+mj-lt"/>
                <a:cs typeface="Poppins"/>
              </a:rPr>
              <a:t>dolor </a:t>
            </a:r>
            <a:r>
              <a:rPr lang="es-MX" sz="3600" b="1" err="1">
                <a:solidFill>
                  <a:schemeClr val="accent2"/>
                </a:solidFill>
                <a:latin typeface="Poppins"/>
                <a:ea typeface="+mj-lt"/>
                <a:cs typeface="Poppins"/>
              </a:rPr>
              <a:t>sit</a:t>
            </a:r>
            <a:r>
              <a:rPr lang="es-MX" sz="3600" b="1">
                <a:solidFill>
                  <a:schemeClr val="accent2"/>
                </a:solidFill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solidFill>
                  <a:schemeClr val="accent2"/>
                </a:solidFill>
                <a:latin typeface="Poppins"/>
                <a:ea typeface="+mj-lt"/>
                <a:cs typeface="Poppins"/>
              </a:rPr>
              <a:t>amet</a:t>
            </a:r>
            <a:endParaRPr lang="es-ES" sz="3600" b="1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5FF69FF-18CB-D2DE-AA61-98D41BE31597}"/>
              </a:ext>
            </a:extLst>
          </p:cNvPr>
          <p:cNvSpPr/>
          <p:nvPr/>
        </p:nvSpPr>
        <p:spPr>
          <a:xfrm>
            <a:off x="6857985" y="4597588"/>
            <a:ext cx="1045029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" name="TextBox 42">
            <a:extLst>
              <a:ext uri="{FF2B5EF4-FFF2-40B4-BE49-F238E27FC236}">
                <a16:creationId xmlns:a16="http://schemas.microsoft.com/office/drawing/2014/main" id="{CEFEDFF4-562D-AD25-3141-A7776AB540C4}"/>
              </a:ext>
            </a:extLst>
          </p:cNvPr>
          <p:cNvSpPr txBox="1"/>
          <p:nvPr/>
        </p:nvSpPr>
        <p:spPr>
          <a:xfrm>
            <a:off x="6748989" y="4891471"/>
            <a:ext cx="3521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MX" err="1">
                <a:solidFill>
                  <a:schemeClr val="bg1"/>
                </a:solidFill>
                <a:latin typeface="Poppins"/>
                <a:cs typeface="Calibri"/>
              </a:rPr>
              <a:t>Lorem</a:t>
            </a:r>
            <a:r>
              <a:rPr lang="es-MX">
                <a:solidFill>
                  <a:schemeClr val="bg1"/>
                </a:solidFill>
                <a:latin typeface="Poppins"/>
                <a:cs typeface="Calibri"/>
              </a:rPr>
              <a:t> </a:t>
            </a:r>
            <a:r>
              <a:rPr lang="es-MX" err="1">
                <a:solidFill>
                  <a:schemeClr val="bg1"/>
                </a:solidFill>
                <a:latin typeface="Poppins"/>
                <a:cs typeface="Calibri"/>
              </a:rPr>
              <a:t>ipsum</a:t>
            </a:r>
            <a:r>
              <a:rPr lang="es-MX">
                <a:solidFill>
                  <a:schemeClr val="bg1"/>
                </a:solidFill>
                <a:latin typeface="Poppins"/>
                <a:cs typeface="Calibri"/>
              </a:rPr>
              <a:t> dolor</a:t>
            </a:r>
          </a:p>
          <a:p>
            <a:pPr lvl="0">
              <a:defRPr/>
            </a:pPr>
            <a:r>
              <a:rPr lang="es-MX" err="1">
                <a:solidFill>
                  <a:schemeClr val="bg1"/>
                </a:solidFill>
                <a:latin typeface="Poppins"/>
                <a:cs typeface="Calibri"/>
              </a:rPr>
              <a:t>sit</a:t>
            </a:r>
            <a:r>
              <a:rPr lang="es-MX">
                <a:solidFill>
                  <a:schemeClr val="bg1"/>
                </a:solidFill>
                <a:latin typeface="Poppins"/>
                <a:cs typeface="Calibri"/>
              </a:rPr>
              <a:t> </a:t>
            </a:r>
            <a:r>
              <a:rPr lang="es-MX" err="1">
                <a:solidFill>
                  <a:schemeClr val="bg1"/>
                </a:solidFill>
                <a:latin typeface="Poppins"/>
                <a:cs typeface="Calibri"/>
              </a:rPr>
              <a:t>amet</a:t>
            </a:r>
            <a:r>
              <a:rPr lang="es-MX">
                <a:solidFill>
                  <a:schemeClr val="bg1"/>
                </a:solidFill>
                <a:latin typeface="Poppins"/>
                <a:cs typeface="Calibri"/>
              </a:rPr>
              <a:t>, </a:t>
            </a:r>
            <a:r>
              <a:rPr lang="es-MX" err="1">
                <a:solidFill>
                  <a:schemeClr val="bg1"/>
                </a:solidFill>
                <a:latin typeface="Poppins"/>
                <a:cs typeface="Calibri"/>
              </a:rPr>
              <a:t>consectetur</a:t>
            </a:r>
            <a:endParaRPr lang="es-MX">
              <a:solidFill>
                <a:schemeClr val="bg1"/>
              </a:solidFill>
              <a:latin typeface="Poppins"/>
              <a:cs typeface="Calibri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F06AF65-F39D-A5EA-081A-AF8C3160A080}"/>
              </a:ext>
            </a:extLst>
          </p:cNvPr>
          <p:cNvSpPr/>
          <p:nvPr/>
        </p:nvSpPr>
        <p:spPr>
          <a:xfrm>
            <a:off x="744528" y="868080"/>
            <a:ext cx="4640272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5" name="TextBox 42">
            <a:extLst>
              <a:ext uri="{FF2B5EF4-FFF2-40B4-BE49-F238E27FC236}">
                <a16:creationId xmlns:a16="http://schemas.microsoft.com/office/drawing/2014/main" id="{7491A7DD-99FE-411B-1612-478AF8F77D09}"/>
              </a:ext>
            </a:extLst>
          </p:cNvPr>
          <p:cNvSpPr txBox="1"/>
          <p:nvPr/>
        </p:nvSpPr>
        <p:spPr>
          <a:xfrm>
            <a:off x="2434188" y="1171716"/>
            <a:ext cx="2772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endParaRPr lang="es-MX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247AE07-516C-A241-F567-0E69FDD8D68E}"/>
              </a:ext>
            </a:extLst>
          </p:cNvPr>
          <p:cNvSpPr txBox="1"/>
          <p:nvPr/>
        </p:nvSpPr>
        <p:spPr>
          <a:xfrm>
            <a:off x="971300" y="1079384"/>
            <a:ext cx="1576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MX" sz="4800" b="1" i="0" u="none" strike="noStrike" kern="1200" cap="none" spc="0" normalizeH="0" baseline="0" noProof="0">
                <a:ln>
                  <a:noFill/>
                </a:ln>
                <a:solidFill>
                  <a:srgbClr val="FF5100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54% </a:t>
            </a:r>
            <a:endParaRPr lang="es-CL" sz="4000"/>
          </a:p>
        </p:txBody>
      </p:sp>
      <p:sp>
        <p:nvSpPr>
          <p:cNvPr id="20" name="Rectangle: Rounded Corners 13">
            <a:extLst>
              <a:ext uri="{FF2B5EF4-FFF2-40B4-BE49-F238E27FC236}">
                <a16:creationId xmlns:a16="http://schemas.microsoft.com/office/drawing/2014/main" id="{2616E9CC-14CF-FB12-2498-B3CA0744EBB6}"/>
              </a:ext>
            </a:extLst>
          </p:cNvPr>
          <p:cNvSpPr/>
          <p:nvPr/>
        </p:nvSpPr>
        <p:spPr>
          <a:xfrm>
            <a:off x="744528" y="2276371"/>
            <a:ext cx="4640272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1" name="TextBox 42">
            <a:extLst>
              <a:ext uri="{FF2B5EF4-FFF2-40B4-BE49-F238E27FC236}">
                <a16:creationId xmlns:a16="http://schemas.microsoft.com/office/drawing/2014/main" id="{0F635684-B9D6-F930-AED3-FC54C5F35142}"/>
              </a:ext>
            </a:extLst>
          </p:cNvPr>
          <p:cNvSpPr txBox="1"/>
          <p:nvPr/>
        </p:nvSpPr>
        <p:spPr>
          <a:xfrm>
            <a:off x="2434188" y="2580007"/>
            <a:ext cx="2781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endParaRPr lang="es-MX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FD2E0C6-1F46-DD29-7BD9-DFB974871430}"/>
              </a:ext>
            </a:extLst>
          </p:cNvPr>
          <p:cNvSpPr txBox="1"/>
          <p:nvPr/>
        </p:nvSpPr>
        <p:spPr>
          <a:xfrm>
            <a:off x="971300" y="2487675"/>
            <a:ext cx="1576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MX" sz="4800" b="1" i="0" u="none" strike="noStrike" kern="1200" cap="none" spc="0" normalizeH="0" baseline="0" noProof="0">
                <a:ln>
                  <a:noFill/>
                </a:ln>
                <a:solidFill>
                  <a:srgbClr val="FF5100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33% </a:t>
            </a:r>
            <a:endParaRPr lang="es-CL" sz="4000"/>
          </a:p>
        </p:txBody>
      </p:sp>
      <p:sp>
        <p:nvSpPr>
          <p:cNvPr id="26" name="Rectangle: Rounded Corners 13">
            <a:extLst>
              <a:ext uri="{FF2B5EF4-FFF2-40B4-BE49-F238E27FC236}">
                <a16:creationId xmlns:a16="http://schemas.microsoft.com/office/drawing/2014/main" id="{BF8B57D3-C9C2-DED9-7E16-89D5F5B2D9BE}"/>
              </a:ext>
            </a:extLst>
          </p:cNvPr>
          <p:cNvSpPr/>
          <p:nvPr/>
        </p:nvSpPr>
        <p:spPr>
          <a:xfrm>
            <a:off x="744528" y="3684662"/>
            <a:ext cx="4640272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7" name="TextBox 42">
            <a:extLst>
              <a:ext uri="{FF2B5EF4-FFF2-40B4-BE49-F238E27FC236}">
                <a16:creationId xmlns:a16="http://schemas.microsoft.com/office/drawing/2014/main" id="{D95D55A8-CED0-FB32-FC44-8E0DC198CE93}"/>
              </a:ext>
            </a:extLst>
          </p:cNvPr>
          <p:cNvSpPr txBox="1"/>
          <p:nvPr/>
        </p:nvSpPr>
        <p:spPr>
          <a:xfrm>
            <a:off x="2434189" y="3988298"/>
            <a:ext cx="2760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endParaRPr lang="es-MX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C01220BA-5F62-F179-EA8D-7AAD3DF4D9C3}"/>
              </a:ext>
            </a:extLst>
          </p:cNvPr>
          <p:cNvSpPr txBox="1"/>
          <p:nvPr/>
        </p:nvSpPr>
        <p:spPr>
          <a:xfrm>
            <a:off x="971300" y="3895966"/>
            <a:ext cx="1576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MX" sz="4800" b="1" i="0" u="none" strike="noStrike" kern="1200" cap="none" spc="0" normalizeH="0" baseline="0" noProof="0">
                <a:ln>
                  <a:noFill/>
                </a:ln>
                <a:solidFill>
                  <a:srgbClr val="FF5100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25% </a:t>
            </a:r>
            <a:endParaRPr lang="es-CL" sz="4000"/>
          </a:p>
        </p:txBody>
      </p:sp>
      <p:sp>
        <p:nvSpPr>
          <p:cNvPr id="29" name="Rectangle: Rounded Corners 13">
            <a:extLst>
              <a:ext uri="{FF2B5EF4-FFF2-40B4-BE49-F238E27FC236}">
                <a16:creationId xmlns:a16="http://schemas.microsoft.com/office/drawing/2014/main" id="{CCE0953B-402D-2A40-B12B-0F74E4E998D7}"/>
              </a:ext>
            </a:extLst>
          </p:cNvPr>
          <p:cNvSpPr/>
          <p:nvPr/>
        </p:nvSpPr>
        <p:spPr>
          <a:xfrm>
            <a:off x="744528" y="5044007"/>
            <a:ext cx="4640272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0" name="TextBox 42">
            <a:extLst>
              <a:ext uri="{FF2B5EF4-FFF2-40B4-BE49-F238E27FC236}">
                <a16:creationId xmlns:a16="http://schemas.microsoft.com/office/drawing/2014/main" id="{3CE78391-1C97-4883-A7A9-DD0F49C4B628}"/>
              </a:ext>
            </a:extLst>
          </p:cNvPr>
          <p:cNvSpPr txBox="1"/>
          <p:nvPr/>
        </p:nvSpPr>
        <p:spPr>
          <a:xfrm>
            <a:off x="1089107" y="5319334"/>
            <a:ext cx="38338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b="1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r>
              <a:rPr lang="es-MX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b="1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adipiscing</a:t>
            </a:r>
            <a:r>
              <a:rPr lang="es-MX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b="1" err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elit</a:t>
            </a:r>
            <a:r>
              <a:rPr lang="es-MX" b="1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7D23817A-D626-7615-8641-91EDB12C0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  <p:sp>
        <p:nvSpPr>
          <p:cNvPr id="12" name="Rectángulo: esquinas superiores redondeadas 11">
            <a:extLst>
              <a:ext uri="{FF2B5EF4-FFF2-40B4-BE49-F238E27FC236}">
                <a16:creationId xmlns:a16="http://schemas.microsoft.com/office/drawing/2014/main" id="{57EEFD71-FA2A-7A37-A48C-D52AD8F56AD9}"/>
              </a:ext>
            </a:extLst>
          </p:cNvPr>
          <p:cNvSpPr/>
          <p:nvPr/>
        </p:nvSpPr>
        <p:spPr>
          <a:xfrm rot="16200000">
            <a:off x="7391519" y="-264022"/>
            <a:ext cx="1000939" cy="2285999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163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B58C2-62C8-AD25-C82A-8DCBF7FA4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: esquinas superiores redondeadas 19">
            <a:extLst>
              <a:ext uri="{FF2B5EF4-FFF2-40B4-BE49-F238E27FC236}">
                <a16:creationId xmlns:a16="http://schemas.microsoft.com/office/drawing/2014/main" id="{9CE96016-23E5-59EB-6C6A-3D5D58426464}"/>
              </a:ext>
            </a:extLst>
          </p:cNvPr>
          <p:cNvSpPr/>
          <p:nvPr/>
        </p:nvSpPr>
        <p:spPr>
          <a:xfrm rot="16200000">
            <a:off x="7896471" y="2562470"/>
            <a:ext cx="2912981" cy="567807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6" name="Rectangle: Rounded Corners 13">
            <a:extLst>
              <a:ext uri="{FF2B5EF4-FFF2-40B4-BE49-F238E27FC236}">
                <a16:creationId xmlns:a16="http://schemas.microsoft.com/office/drawing/2014/main" id="{598592D7-E28E-CCAF-1100-C5EA1EBE46F4}"/>
              </a:ext>
            </a:extLst>
          </p:cNvPr>
          <p:cNvSpPr/>
          <p:nvPr/>
        </p:nvSpPr>
        <p:spPr>
          <a:xfrm>
            <a:off x="226244" y="5051154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7" name="Oval 37">
            <a:extLst>
              <a:ext uri="{FF2B5EF4-FFF2-40B4-BE49-F238E27FC236}">
                <a16:creationId xmlns:a16="http://schemas.microsoft.com/office/drawing/2014/main" id="{129108FD-2099-1E8F-A9F3-6834EF237CA4}"/>
              </a:ext>
            </a:extLst>
          </p:cNvPr>
          <p:cNvSpPr/>
          <p:nvPr/>
        </p:nvSpPr>
        <p:spPr>
          <a:xfrm>
            <a:off x="355185" y="5130402"/>
            <a:ext cx="1038489" cy="1038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Rectángulo: esquinas superiores redondeadas 3">
            <a:extLst>
              <a:ext uri="{FF2B5EF4-FFF2-40B4-BE49-F238E27FC236}">
                <a16:creationId xmlns:a16="http://schemas.microsoft.com/office/drawing/2014/main" id="{3A79D218-3BAB-C9E7-8550-4E51B6149157}"/>
              </a:ext>
            </a:extLst>
          </p:cNvPr>
          <p:cNvSpPr/>
          <p:nvPr/>
        </p:nvSpPr>
        <p:spPr>
          <a:xfrm rot="5400000">
            <a:off x="1899499" y="-1899503"/>
            <a:ext cx="2516956" cy="6315964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EE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5C114B5-6D95-4824-7CF4-00DBC054382A}"/>
              </a:ext>
            </a:extLst>
          </p:cNvPr>
          <p:cNvSpPr txBox="1">
            <a:spLocks/>
          </p:cNvSpPr>
          <p:nvPr/>
        </p:nvSpPr>
        <p:spPr>
          <a:xfrm>
            <a:off x="560626" y="630635"/>
            <a:ext cx="5294074" cy="10362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MX" sz="3600" b="1" err="1">
                <a:latin typeface="Poppins"/>
                <a:ea typeface="+mj-lt"/>
                <a:cs typeface="Poppins"/>
              </a:rPr>
              <a:t>Lorem</a:t>
            </a:r>
            <a:r>
              <a:rPr lang="es-MX" sz="3600" b="1"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latin typeface="Poppins"/>
                <a:ea typeface="+mj-lt"/>
                <a:cs typeface="Poppins"/>
              </a:rPr>
              <a:t>ipsum</a:t>
            </a:r>
            <a:r>
              <a:rPr lang="es-MX" sz="3600" b="1">
                <a:latin typeface="Poppins"/>
                <a:ea typeface="+mj-lt"/>
                <a:cs typeface="Poppins"/>
              </a:rPr>
              <a:t> dolor</a:t>
            </a:r>
          </a:p>
          <a:p>
            <a:pPr lvl="0">
              <a:defRPr/>
            </a:pP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sit</a:t>
            </a:r>
            <a:r>
              <a:rPr lang="es-MX" sz="3600" b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 </a:t>
            </a: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amet</a:t>
            </a:r>
            <a:r>
              <a:rPr lang="es-MX" sz="3600" b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, </a:t>
            </a:r>
            <a:r>
              <a:rPr lang="es-MX" sz="3600" b="1" err="1">
                <a:solidFill>
                  <a:schemeClr val="accent1"/>
                </a:solidFill>
                <a:latin typeface="Poppins"/>
                <a:ea typeface="+mj-lt"/>
                <a:cs typeface="Poppins"/>
              </a:rPr>
              <a:t>consectetur</a:t>
            </a:r>
            <a:endParaRPr lang="es-ES" sz="3600" b="1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D8F1ECAA-9E80-E04E-0B3E-3CEB4184F1ED}"/>
              </a:ext>
            </a:extLst>
          </p:cNvPr>
          <p:cNvSpPr/>
          <p:nvPr/>
        </p:nvSpPr>
        <p:spPr>
          <a:xfrm>
            <a:off x="669620" y="1729107"/>
            <a:ext cx="1045029" cy="45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id="{3AC360F4-6C2E-7012-7F08-AE77DEC92721}"/>
              </a:ext>
            </a:extLst>
          </p:cNvPr>
          <p:cNvSpPr/>
          <p:nvPr/>
        </p:nvSpPr>
        <p:spPr>
          <a:xfrm>
            <a:off x="226244" y="2116338"/>
            <a:ext cx="5172628" cy="11969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0" name="TextBox 42">
            <a:extLst>
              <a:ext uri="{FF2B5EF4-FFF2-40B4-BE49-F238E27FC236}">
                <a16:creationId xmlns:a16="http://schemas.microsoft.com/office/drawing/2014/main" id="{186521B9-0405-ECFD-94E9-30FA55006695}"/>
              </a:ext>
            </a:extLst>
          </p:cNvPr>
          <p:cNvSpPr txBox="1"/>
          <p:nvPr/>
        </p:nvSpPr>
        <p:spPr>
          <a:xfrm>
            <a:off x="1619922" y="2418525"/>
            <a:ext cx="3234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endParaRPr lang="es-MX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3" name="Rectangle: Rounded Corners 13">
            <a:extLst>
              <a:ext uri="{FF2B5EF4-FFF2-40B4-BE49-F238E27FC236}">
                <a16:creationId xmlns:a16="http://schemas.microsoft.com/office/drawing/2014/main" id="{C3B6DAD4-640A-5E27-3BE8-0CC10A74B943}"/>
              </a:ext>
            </a:extLst>
          </p:cNvPr>
          <p:cNvSpPr/>
          <p:nvPr/>
        </p:nvSpPr>
        <p:spPr>
          <a:xfrm>
            <a:off x="226242" y="3521768"/>
            <a:ext cx="5172628" cy="1338907"/>
          </a:xfrm>
          <a:prstGeom prst="roundRect">
            <a:avLst>
              <a:gd name="adj" fmla="val 49206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14" name="Oval 37">
            <a:extLst>
              <a:ext uri="{FF2B5EF4-FFF2-40B4-BE49-F238E27FC236}">
                <a16:creationId xmlns:a16="http://schemas.microsoft.com/office/drawing/2014/main" id="{80485778-1837-7620-1BA7-B0F2C19E0274}"/>
              </a:ext>
            </a:extLst>
          </p:cNvPr>
          <p:cNvSpPr/>
          <p:nvPr/>
        </p:nvSpPr>
        <p:spPr>
          <a:xfrm>
            <a:off x="355185" y="2195586"/>
            <a:ext cx="1038489" cy="1038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30" name="Oval 37">
            <a:extLst>
              <a:ext uri="{FF2B5EF4-FFF2-40B4-BE49-F238E27FC236}">
                <a16:creationId xmlns:a16="http://schemas.microsoft.com/office/drawing/2014/main" id="{EAD01F21-4AE6-0B71-0D4B-61C818DF5856}"/>
              </a:ext>
            </a:extLst>
          </p:cNvPr>
          <p:cNvSpPr/>
          <p:nvPr/>
        </p:nvSpPr>
        <p:spPr>
          <a:xfrm>
            <a:off x="355185" y="3671977"/>
            <a:ext cx="1038489" cy="1038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3" name="Imagen 2" descr="Imagen de la pantalla de un celular con la imagen de una caricatura&#10;&#10;El contenido generado por IA puede ser incorrecto.">
            <a:extLst>
              <a:ext uri="{FF2B5EF4-FFF2-40B4-BE49-F238E27FC236}">
                <a16:creationId xmlns:a16="http://schemas.microsoft.com/office/drawing/2014/main" id="{92D7CD58-61BA-D1C8-446F-94530DF48C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t="1122" r="10461" b="1354"/>
          <a:stretch>
            <a:fillRect/>
          </a:stretch>
        </p:blipFill>
        <p:spPr>
          <a:xfrm>
            <a:off x="6876590" y="563822"/>
            <a:ext cx="4535225" cy="5915891"/>
          </a:xfrm>
          <a:prstGeom prst="rect">
            <a:avLst/>
          </a:prstGeom>
        </p:spPr>
      </p:pic>
      <p:sp>
        <p:nvSpPr>
          <p:cNvPr id="7" name="TextBox 42">
            <a:extLst>
              <a:ext uri="{FF2B5EF4-FFF2-40B4-BE49-F238E27FC236}">
                <a16:creationId xmlns:a16="http://schemas.microsoft.com/office/drawing/2014/main" id="{4DABB430-09DE-2CC5-2735-09BF3A5A490A}"/>
              </a:ext>
            </a:extLst>
          </p:cNvPr>
          <p:cNvSpPr txBox="1"/>
          <p:nvPr/>
        </p:nvSpPr>
        <p:spPr>
          <a:xfrm>
            <a:off x="1619922" y="3868055"/>
            <a:ext cx="3234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endParaRPr lang="es-MX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42">
            <a:extLst>
              <a:ext uri="{FF2B5EF4-FFF2-40B4-BE49-F238E27FC236}">
                <a16:creationId xmlns:a16="http://schemas.microsoft.com/office/drawing/2014/main" id="{7047996A-DA33-D228-BCAB-E0DDC7AEFFFF}"/>
              </a:ext>
            </a:extLst>
          </p:cNvPr>
          <p:cNvSpPr txBox="1"/>
          <p:nvPr/>
        </p:nvSpPr>
        <p:spPr>
          <a:xfrm>
            <a:off x="1615733" y="5326480"/>
            <a:ext cx="3344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Lorem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ipsum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dolor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sit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amet</a:t>
            </a:r>
            <a:r>
              <a:rPr lang="es-MX">
                <a:latin typeface="Poppins" panose="00000500000000000000" pitchFamily="2" charset="0"/>
                <a:cs typeface="Poppins" panose="00000500000000000000" pitchFamily="2" charset="0"/>
              </a:rPr>
              <a:t>, </a:t>
            </a:r>
            <a:r>
              <a:rPr lang="es-MX" err="1">
                <a:latin typeface="Poppins" panose="00000500000000000000" pitchFamily="2" charset="0"/>
                <a:cs typeface="Poppins" panose="00000500000000000000" pitchFamily="2" charset="0"/>
              </a:rPr>
              <a:t>consectetur</a:t>
            </a:r>
            <a:endParaRPr lang="es-MX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5D94321B-D9D5-88B1-89FE-6AE95EFAF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949" y="3888741"/>
            <a:ext cx="604960" cy="604960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C8E5452D-80EC-1632-5036-D1317BBA64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5664" y="2386065"/>
            <a:ext cx="657531" cy="657531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D5E2ACF5-42F4-74F4-D645-186AF75664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7244" y="5290541"/>
            <a:ext cx="629149" cy="629149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85222A6-718A-E01A-A412-C628476B34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38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D710E-C118-D132-38DA-A71CDDB81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4C4CAF62-C28C-44F0-F34D-C616DD193D1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Rectángulo: esquinas superiores redondeadas 1">
            <a:extLst>
              <a:ext uri="{FF2B5EF4-FFF2-40B4-BE49-F238E27FC236}">
                <a16:creationId xmlns:a16="http://schemas.microsoft.com/office/drawing/2014/main" id="{A09E884B-54AA-19BB-6E8B-C13320F00975}"/>
              </a:ext>
            </a:extLst>
          </p:cNvPr>
          <p:cNvSpPr/>
          <p:nvPr/>
        </p:nvSpPr>
        <p:spPr>
          <a:xfrm>
            <a:off x="6280728" y="1911927"/>
            <a:ext cx="5809672" cy="4946073"/>
          </a:xfrm>
          <a:prstGeom prst="round2SameRect">
            <a:avLst>
              <a:gd name="adj1" fmla="val 21862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25" name="Rectángulo: esquinas superiores redondeadas 24">
            <a:extLst>
              <a:ext uri="{FF2B5EF4-FFF2-40B4-BE49-F238E27FC236}">
                <a16:creationId xmlns:a16="http://schemas.microsoft.com/office/drawing/2014/main" id="{20E76886-CB69-2A4C-E741-85DF9950EF41}"/>
              </a:ext>
            </a:extLst>
          </p:cNvPr>
          <p:cNvSpPr/>
          <p:nvPr/>
        </p:nvSpPr>
        <p:spPr>
          <a:xfrm rot="5400000">
            <a:off x="1390561" y="-1137126"/>
            <a:ext cx="2320858" cy="510198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DC657C9-9FC9-54D7-8AF9-44AAC07300F3}"/>
              </a:ext>
            </a:extLst>
          </p:cNvPr>
          <p:cNvSpPr txBox="1">
            <a:spLocks/>
          </p:cNvSpPr>
          <p:nvPr/>
        </p:nvSpPr>
        <p:spPr>
          <a:xfrm>
            <a:off x="6665861" y="2392726"/>
            <a:ext cx="5310239" cy="126316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3600" b="1">
                <a:solidFill>
                  <a:schemeClr val="bg1"/>
                </a:solidFill>
                <a:latin typeface="Poppins"/>
                <a:ea typeface="+mj-lt"/>
                <a:cs typeface="Poppins"/>
              </a:rPr>
              <a:t>Ejemplo muestra </a:t>
            </a:r>
            <a:r>
              <a:rPr lang="es-MX" sz="3600" b="1">
                <a:solidFill>
                  <a:schemeClr val="accent2"/>
                </a:solidFill>
                <a:latin typeface="Poppins"/>
                <a:ea typeface="+mj-lt"/>
                <a:cs typeface="Poppins"/>
              </a:rPr>
              <a:t>código QR</a:t>
            </a:r>
            <a:endParaRPr kumimoji="0" lang="es-ES" sz="3600" b="1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10EA95F0-B96E-022C-3C5A-43998BC116C1}"/>
              </a:ext>
            </a:extLst>
          </p:cNvPr>
          <p:cNvSpPr/>
          <p:nvPr/>
        </p:nvSpPr>
        <p:spPr>
          <a:xfrm>
            <a:off x="6774856" y="3516229"/>
            <a:ext cx="1045029" cy="457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7B4A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sp>
        <p:nvSpPr>
          <p:cNvPr id="6" name="TextBox 42">
            <a:extLst>
              <a:ext uri="{FF2B5EF4-FFF2-40B4-BE49-F238E27FC236}">
                <a16:creationId xmlns:a16="http://schemas.microsoft.com/office/drawing/2014/main" id="{B336A4E7-A537-43E2-7F6A-84E1063AE8D1}"/>
              </a:ext>
            </a:extLst>
          </p:cNvPr>
          <p:cNvSpPr txBox="1"/>
          <p:nvPr/>
        </p:nvSpPr>
        <p:spPr>
          <a:xfrm>
            <a:off x="6582731" y="3711959"/>
            <a:ext cx="4510267" cy="1868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Escanéa</a:t>
            </a:r>
            <a:r>
              <a:rPr kumimoji="0" lang="es-MX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 el código QR.</a:t>
            </a:r>
          </a:p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Registro en minutos.</a:t>
            </a:r>
          </a:p>
          <a:p>
            <a:pPr marL="285750" marR="0" lvl="0" indent="-285750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"/>
                <a:ea typeface="+mn-ea"/>
                <a:cs typeface="Calibri"/>
              </a:rPr>
              <a:t>Comienza a ordenar y hacer crecer tu negocio hoy.</a:t>
            </a:r>
          </a:p>
        </p:txBody>
      </p:sp>
      <p:sp>
        <p:nvSpPr>
          <p:cNvPr id="3" name="Rectangle: Rounded Corners 13">
            <a:extLst>
              <a:ext uri="{FF2B5EF4-FFF2-40B4-BE49-F238E27FC236}">
                <a16:creationId xmlns:a16="http://schemas.microsoft.com/office/drawing/2014/main" id="{2F40D4C4-2DA1-5255-5464-E0501A6F6BD8}"/>
              </a:ext>
            </a:extLst>
          </p:cNvPr>
          <p:cNvSpPr/>
          <p:nvPr/>
        </p:nvSpPr>
        <p:spPr>
          <a:xfrm>
            <a:off x="904452" y="975133"/>
            <a:ext cx="5006821" cy="5207753"/>
          </a:xfrm>
          <a:prstGeom prst="roundRect">
            <a:avLst>
              <a:gd name="adj" fmla="val 10858"/>
            </a:avLst>
          </a:prstGeom>
          <a:solidFill>
            <a:schemeClr val="bg1"/>
          </a:solidFill>
          <a:ln w="19050">
            <a:noFill/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  <p:pic>
        <p:nvPicPr>
          <p:cNvPr id="8" name="Imagen 7" descr="Código QR&#10;&#10;El contenido generado por IA puede ser incorrecto.">
            <a:extLst>
              <a:ext uri="{FF2B5EF4-FFF2-40B4-BE49-F238E27FC236}">
                <a16:creationId xmlns:a16="http://schemas.microsoft.com/office/drawing/2014/main" id="{9CB99B95-1479-164C-7994-3AA34E122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002" y="1270149"/>
            <a:ext cx="4617720" cy="461772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517926F4-37ED-A959-735A-D0BE2A5C3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59061" y="220390"/>
            <a:ext cx="1385081" cy="31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090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Defontana">
      <a:dk1>
        <a:srgbClr val="595959"/>
      </a:dk1>
      <a:lt1>
        <a:sysClr val="window" lastClr="FFFFFF"/>
      </a:lt1>
      <a:dk2>
        <a:srgbClr val="1E1E1E"/>
      </a:dk2>
      <a:lt2>
        <a:srgbClr val="E8E8E8"/>
      </a:lt2>
      <a:accent1>
        <a:srgbClr val="FF5100"/>
      </a:accent1>
      <a:accent2>
        <a:srgbClr val="FFE182"/>
      </a:accent2>
      <a:accent3>
        <a:srgbClr val="FFCBB7"/>
      </a:accent3>
      <a:accent4>
        <a:srgbClr val="F4F4F4"/>
      </a:accent4>
      <a:accent5>
        <a:srgbClr val="D93C00"/>
      </a:accent5>
      <a:accent6>
        <a:srgbClr val="FF9100"/>
      </a:accent6>
      <a:hlink>
        <a:srgbClr val="0645AD"/>
      </a:hlink>
      <a:folHlink>
        <a:srgbClr val="A5BCE1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Mensaje cierre Texto destacado mensaje motivacional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Nicolás Vera</dc:creator>
  <cp:revision>1</cp:revision>
  <dcterms:created xsi:type="dcterms:W3CDTF">2025-06-17T15:59:23Z</dcterms:created>
  <dcterms:modified xsi:type="dcterms:W3CDTF">2025-08-04T21:30:51Z</dcterms:modified>
</cp:coreProperties>
</file>